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3" r:id="rId13"/>
    <p:sldId id="29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  <p:sldId id="289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9D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76FC-6D14-4C4C-8369-0C2198C386A1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11B41160-843F-4D91-AF66-75D6EAD14079}">
      <dgm:prSet phldrT="[Texto]" custT="1"/>
      <dgm:spPr>
        <a:solidFill>
          <a:srgbClr val="B68400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sz="1600" dirty="0">
              <a:effectLst/>
              <a:latin typeface="Montserrat" pitchFamily="2" charset="0"/>
              <a:cs typeface="Arial" pitchFamily="34" charset="0"/>
            </a:rPr>
            <a:t>Son sujetos obligados a transparentar y permitir el acceso a su información y proteger los datos personales que obren en su poder: </a:t>
          </a:r>
        </a:p>
      </dgm:t>
    </dgm:pt>
    <dgm:pt modelId="{BC4B5A62-BFB3-4C7F-AD4E-1E2B07733947}" type="parTrans" cxnId="{D96C69A5-E554-4C77-B031-DCF5F61C2431}">
      <dgm:prSet/>
      <dgm:spPr/>
      <dgm:t>
        <a:bodyPr/>
        <a:lstStyle/>
        <a:p>
          <a:endParaRPr lang="es-MX"/>
        </a:p>
      </dgm:t>
    </dgm:pt>
    <dgm:pt modelId="{57C2E1BB-A970-43F3-92AB-4A8A29C3ECD0}" type="sibTrans" cxnId="{D96C69A5-E554-4C77-B031-DCF5F61C2431}">
      <dgm:prSet/>
      <dgm:spPr/>
      <dgm:t>
        <a:bodyPr/>
        <a:lstStyle/>
        <a:p>
          <a:endParaRPr lang="es-MX"/>
        </a:p>
      </dgm:t>
    </dgm:pt>
    <dgm:pt modelId="{7036254B-F276-4426-A47D-4188F194E095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itchFamily="2" charset="0"/>
              <a:cs typeface="Arial" pitchFamily="34" charset="0"/>
            </a:rPr>
            <a:t>Cualquier autoridad, entidad, órgano y organismo de los Poderes Ejecutivo, Legislativo y Judicial, </a:t>
          </a:r>
        </a:p>
      </dgm:t>
    </dgm:pt>
    <dgm:pt modelId="{9F07336C-A167-4856-B132-B8048E5C8549}" type="parTrans" cxnId="{313057DE-F356-4075-BBCE-AADDB9B9D462}">
      <dgm:prSet/>
      <dgm:spPr/>
      <dgm:t>
        <a:bodyPr/>
        <a:lstStyle/>
        <a:p>
          <a:endParaRPr lang="es-MX"/>
        </a:p>
      </dgm:t>
    </dgm:pt>
    <dgm:pt modelId="{C5F9FCE8-07D1-4703-8F27-43B595AD9707}" type="sibTrans" cxnId="{313057DE-F356-4075-BBCE-AADDB9B9D462}">
      <dgm:prSet/>
      <dgm:spPr/>
      <dgm:t>
        <a:bodyPr/>
        <a:lstStyle/>
        <a:p>
          <a:endParaRPr lang="es-MX"/>
        </a:p>
      </dgm:t>
    </dgm:pt>
    <dgm:pt modelId="{55636A5E-64FB-4ED3-9F3D-3E72A3EE4404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itchFamily="2" charset="0"/>
              <a:cs typeface="Arial" pitchFamily="34" charset="0"/>
            </a:rPr>
            <a:t>Órganos autónomos</a:t>
          </a:r>
          <a:r>
            <a:rPr lang="es-MX" sz="1600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2EB23855-1BB6-42A7-97B0-35AE6D0E78D9}" type="parTrans" cxnId="{EAFE3F52-9B61-46D9-AFC8-336B81550D96}">
      <dgm:prSet/>
      <dgm:spPr/>
      <dgm:t>
        <a:bodyPr/>
        <a:lstStyle/>
        <a:p>
          <a:endParaRPr lang="es-MX"/>
        </a:p>
      </dgm:t>
    </dgm:pt>
    <dgm:pt modelId="{2D684D58-8236-46B5-B442-D48BCEABA91F}" type="sibTrans" cxnId="{EAFE3F52-9B61-46D9-AFC8-336B81550D96}">
      <dgm:prSet/>
      <dgm:spPr/>
      <dgm:t>
        <a:bodyPr/>
        <a:lstStyle/>
        <a:p>
          <a:endParaRPr lang="es-MX"/>
        </a:p>
      </dgm:t>
    </dgm:pt>
    <dgm:pt modelId="{F25CD209-E5DF-4725-AB1F-8E8DB94F2CF3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itchFamily="2" charset="0"/>
              <a:cs typeface="Arial" pitchFamily="34" charset="0"/>
            </a:rPr>
            <a:t>Partidos políticos, </a:t>
          </a:r>
        </a:p>
      </dgm:t>
    </dgm:pt>
    <dgm:pt modelId="{B80D4598-225C-4EEB-805D-52C4D9DD3AA7}" type="parTrans" cxnId="{9E1BD570-82FA-47F3-A03F-51C016CB0E87}">
      <dgm:prSet/>
      <dgm:spPr/>
      <dgm:t>
        <a:bodyPr/>
        <a:lstStyle/>
        <a:p>
          <a:endParaRPr lang="es-MX"/>
        </a:p>
      </dgm:t>
    </dgm:pt>
    <dgm:pt modelId="{FFB6B618-9CD7-4BF8-AE7B-210B3A3EDE99}" type="sibTrans" cxnId="{9E1BD570-82FA-47F3-A03F-51C016CB0E87}">
      <dgm:prSet/>
      <dgm:spPr/>
      <dgm:t>
        <a:bodyPr/>
        <a:lstStyle/>
        <a:p>
          <a:endParaRPr lang="es-MX"/>
        </a:p>
      </dgm:t>
    </dgm:pt>
    <dgm:pt modelId="{37287B27-9932-41F0-8F70-871A5C9F237A}">
      <dgm:prSet custT="1"/>
      <dgm:spPr>
        <a:solidFill>
          <a:srgbClr val="660033"/>
        </a:solidFill>
      </dgm:spPr>
      <dgm:t>
        <a:bodyPr/>
        <a:lstStyle/>
        <a:p>
          <a:r>
            <a:rPr lang="es-MX" sz="1600" dirty="0">
              <a:latin typeface="Montserrat" pitchFamily="2" charset="0"/>
              <a:cs typeface="Arial" pitchFamily="34" charset="0"/>
            </a:rPr>
            <a:t>Fideicomisos y fondos públicos, así como </a:t>
          </a:r>
        </a:p>
      </dgm:t>
    </dgm:pt>
    <dgm:pt modelId="{DEC33658-4A9A-43C6-8585-5C4DCEA13629}" type="parTrans" cxnId="{4C5664C3-FBDE-4D7E-AA11-2975FADECF1C}">
      <dgm:prSet/>
      <dgm:spPr/>
      <dgm:t>
        <a:bodyPr/>
        <a:lstStyle/>
        <a:p>
          <a:endParaRPr lang="es-MX"/>
        </a:p>
      </dgm:t>
    </dgm:pt>
    <dgm:pt modelId="{45F03AA9-A72F-4CFA-B4B2-8EC89952FE20}" type="sibTrans" cxnId="{4C5664C3-FBDE-4D7E-AA11-2975FADECF1C}">
      <dgm:prSet/>
      <dgm:spPr/>
      <dgm:t>
        <a:bodyPr/>
        <a:lstStyle/>
        <a:p>
          <a:endParaRPr lang="es-MX"/>
        </a:p>
      </dgm:t>
    </dgm:pt>
    <dgm:pt modelId="{6681A4E8-4A7F-4BE1-BA26-BCEE9CFEF1AE}">
      <dgm:prSet custT="1"/>
      <dgm:spPr>
        <a:solidFill>
          <a:srgbClr val="660033"/>
        </a:solidFill>
      </dgm:spPr>
      <dgm:t>
        <a:bodyPr/>
        <a:lstStyle/>
        <a:p>
          <a:pPr algn="just"/>
          <a:r>
            <a:rPr lang="es-MX" sz="1500" dirty="0">
              <a:latin typeface="Montserrat" pitchFamily="2" charset="0"/>
              <a:cs typeface="Arial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gm:t>
    </dgm:pt>
    <dgm:pt modelId="{B1FBCF6E-9B13-4CE5-9F4D-B199F207BBC2}" type="parTrans" cxnId="{D72348C9-EEB4-4A97-B182-0B5B7B5378EB}">
      <dgm:prSet/>
      <dgm:spPr/>
      <dgm:t>
        <a:bodyPr/>
        <a:lstStyle/>
        <a:p>
          <a:endParaRPr lang="es-MX"/>
        </a:p>
      </dgm:t>
    </dgm:pt>
    <dgm:pt modelId="{26E8B77D-4CD6-481A-A1B2-1F5733B011C5}" type="sibTrans" cxnId="{D72348C9-EEB4-4A97-B182-0B5B7B5378EB}">
      <dgm:prSet/>
      <dgm:spPr/>
      <dgm:t>
        <a:bodyPr/>
        <a:lstStyle/>
        <a:p>
          <a:endParaRPr lang="es-MX"/>
        </a:p>
      </dgm:t>
    </dgm:pt>
    <dgm:pt modelId="{1F77C194-4798-4194-A405-8241F0573D04}" type="pres">
      <dgm:prSet presAssocID="{340176FC-6D14-4C4C-8369-0C2198C386A1}" presName="diagram" presStyleCnt="0">
        <dgm:presLayoutVars>
          <dgm:dir/>
          <dgm:resizeHandles val="exact"/>
        </dgm:presLayoutVars>
      </dgm:prSet>
      <dgm:spPr/>
    </dgm:pt>
    <dgm:pt modelId="{E7116882-FC5A-43FC-AE1B-D6C42679A4D7}" type="pres">
      <dgm:prSet presAssocID="{11B41160-843F-4D91-AF66-75D6EAD14079}" presName="node" presStyleLbl="node1" presStyleIdx="0" presStyleCnt="6">
        <dgm:presLayoutVars>
          <dgm:bulletEnabled val="1"/>
        </dgm:presLayoutVars>
      </dgm:prSet>
      <dgm:spPr/>
    </dgm:pt>
    <dgm:pt modelId="{6AC8A4F5-933B-4D24-9409-9BB836A8FBE8}" type="pres">
      <dgm:prSet presAssocID="{57C2E1BB-A970-43F3-92AB-4A8A29C3ECD0}" presName="sibTrans" presStyleCnt="0"/>
      <dgm:spPr/>
    </dgm:pt>
    <dgm:pt modelId="{F02A71E4-3947-4912-B92F-5BCB505EBBBD}" type="pres">
      <dgm:prSet presAssocID="{7036254B-F276-4426-A47D-4188F194E095}" presName="node" presStyleLbl="node1" presStyleIdx="1" presStyleCnt="6">
        <dgm:presLayoutVars>
          <dgm:bulletEnabled val="1"/>
        </dgm:presLayoutVars>
      </dgm:prSet>
      <dgm:spPr/>
    </dgm:pt>
    <dgm:pt modelId="{D341E961-80E8-4C1A-A469-CBA021B8CEEE}" type="pres">
      <dgm:prSet presAssocID="{C5F9FCE8-07D1-4703-8F27-43B595AD9707}" presName="sibTrans" presStyleCnt="0"/>
      <dgm:spPr/>
    </dgm:pt>
    <dgm:pt modelId="{C0C99859-91CA-4352-9D90-A6ACF64FB1A8}" type="pres">
      <dgm:prSet presAssocID="{55636A5E-64FB-4ED3-9F3D-3E72A3EE4404}" presName="node" presStyleLbl="node1" presStyleIdx="2" presStyleCnt="6">
        <dgm:presLayoutVars>
          <dgm:bulletEnabled val="1"/>
        </dgm:presLayoutVars>
      </dgm:prSet>
      <dgm:spPr/>
    </dgm:pt>
    <dgm:pt modelId="{240A3551-429C-4DC9-A1A2-64BCE00A6F10}" type="pres">
      <dgm:prSet presAssocID="{2D684D58-8236-46B5-B442-D48BCEABA91F}" presName="sibTrans" presStyleCnt="0"/>
      <dgm:spPr/>
    </dgm:pt>
    <dgm:pt modelId="{C207F45E-7A52-4300-B4F1-67FF8C580AAD}" type="pres">
      <dgm:prSet presAssocID="{F25CD209-E5DF-4725-AB1F-8E8DB94F2CF3}" presName="node" presStyleLbl="node1" presStyleIdx="3" presStyleCnt="6" custLinFactNeighborY="3324">
        <dgm:presLayoutVars>
          <dgm:bulletEnabled val="1"/>
        </dgm:presLayoutVars>
      </dgm:prSet>
      <dgm:spPr/>
    </dgm:pt>
    <dgm:pt modelId="{1003C4F3-33E7-4660-A77B-E4356B3E9C45}" type="pres">
      <dgm:prSet presAssocID="{FFB6B618-9CD7-4BF8-AE7B-210B3A3EDE99}" presName="sibTrans" presStyleCnt="0"/>
      <dgm:spPr/>
    </dgm:pt>
    <dgm:pt modelId="{DDBD7DF6-9EE4-4FF1-B6A1-842EDDA11315}" type="pres">
      <dgm:prSet presAssocID="{37287B27-9932-41F0-8F70-871A5C9F237A}" presName="node" presStyleLbl="node1" presStyleIdx="4" presStyleCnt="6">
        <dgm:presLayoutVars>
          <dgm:bulletEnabled val="1"/>
        </dgm:presLayoutVars>
      </dgm:prSet>
      <dgm:spPr/>
    </dgm:pt>
    <dgm:pt modelId="{59116530-F521-4C92-B971-70BB69E8A31F}" type="pres">
      <dgm:prSet presAssocID="{45F03AA9-A72F-4CFA-B4B2-8EC89952FE20}" presName="sibTrans" presStyleCnt="0"/>
      <dgm:spPr/>
    </dgm:pt>
    <dgm:pt modelId="{0EA25C9E-AA15-40A5-BE43-9CA0000A12CB}" type="pres">
      <dgm:prSet presAssocID="{6681A4E8-4A7F-4BE1-BA26-BCEE9CFEF1AE}" presName="node" presStyleLbl="node1" presStyleIdx="5" presStyleCnt="6">
        <dgm:presLayoutVars>
          <dgm:bulletEnabled val="1"/>
        </dgm:presLayoutVars>
      </dgm:prSet>
      <dgm:spPr/>
    </dgm:pt>
  </dgm:ptLst>
  <dgm:cxnLst>
    <dgm:cxn modelId="{2793DE05-2BFF-4B53-AC0D-EF3B8B53D8B8}" type="presOf" srcId="{6681A4E8-4A7F-4BE1-BA26-BCEE9CFEF1AE}" destId="{0EA25C9E-AA15-40A5-BE43-9CA0000A12CB}" srcOrd="0" destOrd="0" presId="urn:microsoft.com/office/officeart/2005/8/layout/default"/>
    <dgm:cxn modelId="{F981A30F-2E94-4091-AE55-A8053893A16F}" type="presOf" srcId="{11B41160-843F-4D91-AF66-75D6EAD14079}" destId="{E7116882-FC5A-43FC-AE1B-D6C42679A4D7}" srcOrd="0" destOrd="0" presId="urn:microsoft.com/office/officeart/2005/8/layout/default"/>
    <dgm:cxn modelId="{2C734F16-2D55-4D5B-A788-9D4C77C9E37F}" type="presOf" srcId="{F25CD209-E5DF-4725-AB1F-8E8DB94F2CF3}" destId="{C207F45E-7A52-4300-B4F1-67FF8C580AAD}" srcOrd="0" destOrd="0" presId="urn:microsoft.com/office/officeart/2005/8/layout/default"/>
    <dgm:cxn modelId="{25E79A3F-5091-415E-9B46-18F63EAEF695}" type="presOf" srcId="{340176FC-6D14-4C4C-8369-0C2198C386A1}" destId="{1F77C194-4798-4194-A405-8241F0573D04}" srcOrd="0" destOrd="0" presId="urn:microsoft.com/office/officeart/2005/8/layout/default"/>
    <dgm:cxn modelId="{DCE1F269-793B-4DCF-AE9B-F2563532CFC5}" type="presOf" srcId="{55636A5E-64FB-4ED3-9F3D-3E72A3EE4404}" destId="{C0C99859-91CA-4352-9D90-A6ACF64FB1A8}" srcOrd="0" destOrd="0" presId="urn:microsoft.com/office/officeart/2005/8/layout/default"/>
    <dgm:cxn modelId="{9E1BD570-82FA-47F3-A03F-51C016CB0E87}" srcId="{340176FC-6D14-4C4C-8369-0C2198C386A1}" destId="{F25CD209-E5DF-4725-AB1F-8E8DB94F2CF3}" srcOrd="3" destOrd="0" parTransId="{B80D4598-225C-4EEB-805D-52C4D9DD3AA7}" sibTransId="{FFB6B618-9CD7-4BF8-AE7B-210B3A3EDE99}"/>
    <dgm:cxn modelId="{EAFE3F52-9B61-46D9-AFC8-336B81550D96}" srcId="{340176FC-6D14-4C4C-8369-0C2198C386A1}" destId="{55636A5E-64FB-4ED3-9F3D-3E72A3EE4404}" srcOrd="2" destOrd="0" parTransId="{2EB23855-1BB6-42A7-97B0-35AE6D0E78D9}" sibTransId="{2D684D58-8236-46B5-B442-D48BCEABA91F}"/>
    <dgm:cxn modelId="{567FC780-5735-4D68-A646-3788333EA47A}" type="presOf" srcId="{37287B27-9932-41F0-8F70-871A5C9F237A}" destId="{DDBD7DF6-9EE4-4FF1-B6A1-842EDDA11315}" srcOrd="0" destOrd="0" presId="urn:microsoft.com/office/officeart/2005/8/layout/default"/>
    <dgm:cxn modelId="{D26BEC93-4606-4A8A-9894-F8754A093C3E}" type="presOf" srcId="{7036254B-F276-4426-A47D-4188F194E095}" destId="{F02A71E4-3947-4912-B92F-5BCB505EBBBD}" srcOrd="0" destOrd="0" presId="urn:microsoft.com/office/officeart/2005/8/layout/default"/>
    <dgm:cxn modelId="{D96C69A5-E554-4C77-B031-DCF5F61C2431}" srcId="{340176FC-6D14-4C4C-8369-0C2198C386A1}" destId="{11B41160-843F-4D91-AF66-75D6EAD14079}" srcOrd="0" destOrd="0" parTransId="{BC4B5A62-BFB3-4C7F-AD4E-1E2B07733947}" sibTransId="{57C2E1BB-A970-43F3-92AB-4A8A29C3ECD0}"/>
    <dgm:cxn modelId="{4C5664C3-FBDE-4D7E-AA11-2975FADECF1C}" srcId="{340176FC-6D14-4C4C-8369-0C2198C386A1}" destId="{37287B27-9932-41F0-8F70-871A5C9F237A}" srcOrd="4" destOrd="0" parTransId="{DEC33658-4A9A-43C6-8585-5C4DCEA13629}" sibTransId="{45F03AA9-A72F-4CFA-B4B2-8EC89952FE20}"/>
    <dgm:cxn modelId="{D72348C9-EEB4-4A97-B182-0B5B7B5378EB}" srcId="{340176FC-6D14-4C4C-8369-0C2198C386A1}" destId="{6681A4E8-4A7F-4BE1-BA26-BCEE9CFEF1AE}" srcOrd="5" destOrd="0" parTransId="{B1FBCF6E-9B13-4CE5-9F4D-B199F207BBC2}" sibTransId="{26E8B77D-4CD6-481A-A1B2-1F5733B011C5}"/>
    <dgm:cxn modelId="{313057DE-F356-4075-BBCE-AADDB9B9D462}" srcId="{340176FC-6D14-4C4C-8369-0C2198C386A1}" destId="{7036254B-F276-4426-A47D-4188F194E095}" srcOrd="1" destOrd="0" parTransId="{9F07336C-A167-4856-B132-B8048E5C8549}" sibTransId="{C5F9FCE8-07D1-4703-8F27-43B595AD9707}"/>
    <dgm:cxn modelId="{1EE54B0F-CD1B-4F08-9C37-A06BAD791B37}" type="presParOf" srcId="{1F77C194-4798-4194-A405-8241F0573D04}" destId="{E7116882-FC5A-43FC-AE1B-D6C42679A4D7}" srcOrd="0" destOrd="0" presId="urn:microsoft.com/office/officeart/2005/8/layout/default"/>
    <dgm:cxn modelId="{77B4E099-C9F7-485B-AB22-45191EEB3F9B}" type="presParOf" srcId="{1F77C194-4798-4194-A405-8241F0573D04}" destId="{6AC8A4F5-933B-4D24-9409-9BB836A8FBE8}" srcOrd="1" destOrd="0" presId="urn:microsoft.com/office/officeart/2005/8/layout/default"/>
    <dgm:cxn modelId="{78F641B3-C40B-4BAC-BDF9-EC4D73444F6D}" type="presParOf" srcId="{1F77C194-4798-4194-A405-8241F0573D04}" destId="{F02A71E4-3947-4912-B92F-5BCB505EBBBD}" srcOrd="2" destOrd="0" presId="urn:microsoft.com/office/officeart/2005/8/layout/default"/>
    <dgm:cxn modelId="{B52A4EB2-FC8C-4618-A993-65DD79F5572A}" type="presParOf" srcId="{1F77C194-4798-4194-A405-8241F0573D04}" destId="{D341E961-80E8-4C1A-A469-CBA021B8CEEE}" srcOrd="3" destOrd="0" presId="urn:microsoft.com/office/officeart/2005/8/layout/default"/>
    <dgm:cxn modelId="{5FD92C90-26C6-4BAA-B19A-97DE7AAC06F2}" type="presParOf" srcId="{1F77C194-4798-4194-A405-8241F0573D04}" destId="{C0C99859-91CA-4352-9D90-A6ACF64FB1A8}" srcOrd="4" destOrd="0" presId="urn:microsoft.com/office/officeart/2005/8/layout/default"/>
    <dgm:cxn modelId="{A6A7758C-CAC6-4C92-B548-869742C8D80D}" type="presParOf" srcId="{1F77C194-4798-4194-A405-8241F0573D04}" destId="{240A3551-429C-4DC9-A1A2-64BCE00A6F10}" srcOrd="5" destOrd="0" presId="urn:microsoft.com/office/officeart/2005/8/layout/default"/>
    <dgm:cxn modelId="{66007879-E5A6-467E-8F5D-E1434FA08360}" type="presParOf" srcId="{1F77C194-4798-4194-A405-8241F0573D04}" destId="{C207F45E-7A52-4300-B4F1-67FF8C580AAD}" srcOrd="6" destOrd="0" presId="urn:microsoft.com/office/officeart/2005/8/layout/default"/>
    <dgm:cxn modelId="{38D1695F-28AF-48BD-A1EE-48D4D0EEB369}" type="presParOf" srcId="{1F77C194-4798-4194-A405-8241F0573D04}" destId="{1003C4F3-33E7-4660-A77B-E4356B3E9C45}" srcOrd="7" destOrd="0" presId="urn:microsoft.com/office/officeart/2005/8/layout/default"/>
    <dgm:cxn modelId="{BED052D9-C78C-40CB-A3A6-E598130335E3}" type="presParOf" srcId="{1F77C194-4798-4194-A405-8241F0573D04}" destId="{DDBD7DF6-9EE4-4FF1-B6A1-842EDDA11315}" srcOrd="8" destOrd="0" presId="urn:microsoft.com/office/officeart/2005/8/layout/default"/>
    <dgm:cxn modelId="{FB4DCC80-236B-4C25-BFE8-D2F2484DE77B}" type="presParOf" srcId="{1F77C194-4798-4194-A405-8241F0573D04}" destId="{59116530-F521-4C92-B971-70BB69E8A31F}" srcOrd="9" destOrd="0" presId="urn:microsoft.com/office/officeart/2005/8/layout/default"/>
    <dgm:cxn modelId="{22FBC1A6-23EC-4B59-9063-811CB8AD5CF2}" type="presParOf" srcId="{1F77C194-4798-4194-A405-8241F0573D04}" destId="{0EA25C9E-AA15-40A5-BE43-9CA0000A12C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 ideología</a:t>
          </a:r>
          <a:endParaRPr lang="es-MX" sz="1200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 sz="1200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 sz="1200"/>
        </a:p>
      </dgm:t>
    </dgm:pt>
    <dgm:pt modelId="{9A69115E-9AD4-416F-A7D3-EBB034252DAE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 salud</a:t>
          </a:r>
        </a:p>
      </dgm:t>
    </dgm:pt>
    <dgm:pt modelId="{B57B9E01-8FB0-4EFE-B5F1-125FC790F163}" type="parTrans" cxnId="{AF34100B-BF97-41F3-ACA0-CA61A760D5B2}">
      <dgm:prSet/>
      <dgm:spPr/>
      <dgm:t>
        <a:bodyPr/>
        <a:lstStyle/>
        <a:p>
          <a:endParaRPr lang="es-MX" sz="1200"/>
        </a:p>
      </dgm:t>
    </dgm:pt>
    <dgm:pt modelId="{3CC3AF41-9D25-4D83-A7FF-82EBFE69F910}" type="sibTrans" cxnId="{AF34100B-BF97-41F3-ACA0-CA61A760D5B2}">
      <dgm:prSet/>
      <dgm:spPr/>
      <dgm:t>
        <a:bodyPr/>
        <a:lstStyle/>
        <a:p>
          <a:endParaRPr lang="es-MX" sz="1200"/>
        </a:p>
      </dgm:t>
    </dgm:pt>
    <dgm:pt modelId="{F9FA4834-6261-49A3-8F7E-85A92E89EDAC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Religión, afiliación o preferencia política, sindical, participación en organizaciones civiles… </a:t>
          </a:r>
          <a:endParaRPr lang="es-MX" sz="1200" dirty="0"/>
        </a:p>
      </dgm:t>
    </dgm:pt>
    <dgm:pt modelId="{C20FE2BD-CBB5-4044-BDEF-0D368FF88754}" type="parTrans" cxnId="{03050467-8E1E-480D-856E-37D2A114CD9E}">
      <dgm:prSet/>
      <dgm:spPr/>
      <dgm:t>
        <a:bodyPr/>
        <a:lstStyle/>
        <a:p>
          <a:endParaRPr lang="es-MX" sz="1200"/>
        </a:p>
      </dgm:t>
    </dgm:pt>
    <dgm:pt modelId="{4354F54A-260C-4027-93D4-48F73F45F662}" type="sibTrans" cxnId="{03050467-8E1E-480D-856E-37D2A114CD9E}">
      <dgm:prSet/>
      <dgm:spPr/>
      <dgm:t>
        <a:bodyPr/>
        <a:lstStyle/>
        <a:p>
          <a:endParaRPr lang="es-MX" sz="1200"/>
        </a:p>
      </dgm:t>
    </dgm:pt>
    <dgm:pt modelId="{0AF7A4AE-F50D-4BA6-BE82-E33ACBF98683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Estado de salud, historial y estudios clínicos, enfermedades, tratamientos médicos, medicamentos, alergias, embarazos, condición psicológica y/o psiquiátrica… </a:t>
          </a:r>
        </a:p>
      </dgm:t>
    </dgm:pt>
    <dgm:pt modelId="{2EF2A9D2-1232-4378-AC4C-FE1491011D04}" type="parTrans" cxnId="{84DBF34E-80C7-4F75-A229-FBE62E462B45}">
      <dgm:prSet/>
      <dgm:spPr/>
      <dgm:t>
        <a:bodyPr/>
        <a:lstStyle/>
        <a:p>
          <a:endParaRPr lang="es-MX" sz="1200"/>
        </a:p>
      </dgm:t>
    </dgm:pt>
    <dgm:pt modelId="{F693D065-E267-43D2-B192-D1B46EA809E3}" type="sibTrans" cxnId="{84DBF34E-80C7-4F75-A229-FBE62E462B45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/>
      <dgm:spPr/>
    </dgm:pt>
    <dgm:pt modelId="{3464EB35-D9AA-418D-AF71-E3389CBACEC0}" type="pres">
      <dgm:prSet presAssocID="{037A983D-2839-4AC8-8620-24FF6789AC23}" presName="vert1" presStyleCnt="0"/>
      <dgm:spPr/>
    </dgm:pt>
    <dgm:pt modelId="{34E659AD-30F1-497C-867C-288DDED7C960}" type="pres">
      <dgm:prSet presAssocID="{F9FA4834-6261-49A3-8F7E-85A92E89EDAC}" presName="vertSpace2a" presStyleCnt="0"/>
      <dgm:spPr/>
    </dgm:pt>
    <dgm:pt modelId="{151EF13A-434E-48F8-A08D-D8DBBFD6943F}" type="pres">
      <dgm:prSet presAssocID="{F9FA4834-6261-49A3-8F7E-85A92E89EDAC}" presName="horz2" presStyleCnt="0"/>
      <dgm:spPr/>
    </dgm:pt>
    <dgm:pt modelId="{06B70C4A-FE43-44BE-8131-669F8E39A42E}" type="pres">
      <dgm:prSet presAssocID="{F9FA4834-6261-49A3-8F7E-85A92E89EDAC}" presName="horzSpace2" presStyleCnt="0"/>
      <dgm:spPr/>
    </dgm:pt>
    <dgm:pt modelId="{E2F1425A-A25B-484B-AF49-D3F7F46264D2}" type="pres">
      <dgm:prSet presAssocID="{F9FA4834-6261-49A3-8F7E-85A92E89EDAC}" presName="tx2" presStyleLbl="revTx" presStyleIdx="1" presStyleCnt="4"/>
      <dgm:spPr/>
    </dgm:pt>
    <dgm:pt modelId="{99F33D2B-A519-4B62-9672-E6CA8CC764CD}" type="pres">
      <dgm:prSet presAssocID="{F9FA4834-6261-49A3-8F7E-85A92E89EDAC}" presName="vert2" presStyleCnt="0"/>
      <dgm:spPr/>
    </dgm:pt>
    <dgm:pt modelId="{784155CE-C38F-4172-9995-A239B5D7D6FC}" type="pres">
      <dgm:prSet presAssocID="{F9FA4834-6261-49A3-8F7E-85A92E89EDAC}" presName="thinLine2b" presStyleLbl="callout" presStyleIdx="0" presStyleCnt="2"/>
      <dgm:spPr/>
    </dgm:pt>
    <dgm:pt modelId="{ED00A338-142D-4953-80A9-E02BCA0AA762}" type="pres">
      <dgm:prSet presAssocID="{F9FA4834-6261-49A3-8F7E-85A92E89EDAC}" presName="vertSpace2b" presStyleCnt="0"/>
      <dgm:spPr/>
    </dgm:pt>
    <dgm:pt modelId="{A7CA0215-EE3E-4039-9A97-F6500DAF7734}" type="pres">
      <dgm:prSet presAssocID="{9A69115E-9AD4-416F-A7D3-EBB034252DAE}" presName="thickLine" presStyleLbl="alignNode1" presStyleIdx="1" presStyleCnt="2"/>
      <dgm:spPr/>
    </dgm:pt>
    <dgm:pt modelId="{8149A9EE-3BED-4A7D-9652-E9F9B3A5D1AD}" type="pres">
      <dgm:prSet presAssocID="{9A69115E-9AD4-416F-A7D3-EBB034252DAE}" presName="horz1" presStyleCnt="0"/>
      <dgm:spPr/>
    </dgm:pt>
    <dgm:pt modelId="{BFAFE7C9-4A6F-4DB0-91D4-00308A446A6A}" type="pres">
      <dgm:prSet presAssocID="{9A69115E-9AD4-416F-A7D3-EBB034252DAE}" presName="tx1" presStyleLbl="revTx" presStyleIdx="2" presStyleCnt="4"/>
      <dgm:spPr/>
    </dgm:pt>
    <dgm:pt modelId="{3F514FD1-4432-41B7-8817-4D0C0134672B}" type="pres">
      <dgm:prSet presAssocID="{9A69115E-9AD4-416F-A7D3-EBB034252DAE}" presName="vert1" presStyleCnt="0"/>
      <dgm:spPr/>
    </dgm:pt>
    <dgm:pt modelId="{96549C01-76D5-420D-A85E-B0C799DEFD56}" type="pres">
      <dgm:prSet presAssocID="{0AF7A4AE-F50D-4BA6-BE82-E33ACBF98683}" presName="vertSpace2a" presStyleCnt="0"/>
      <dgm:spPr/>
    </dgm:pt>
    <dgm:pt modelId="{59C20FFA-898D-4D9D-8BAB-37E3FC5A9335}" type="pres">
      <dgm:prSet presAssocID="{0AF7A4AE-F50D-4BA6-BE82-E33ACBF98683}" presName="horz2" presStyleCnt="0"/>
      <dgm:spPr/>
    </dgm:pt>
    <dgm:pt modelId="{CDEB9B2F-46B2-4D84-825B-FCF910AE469C}" type="pres">
      <dgm:prSet presAssocID="{0AF7A4AE-F50D-4BA6-BE82-E33ACBF98683}" presName="horzSpace2" presStyleCnt="0"/>
      <dgm:spPr/>
    </dgm:pt>
    <dgm:pt modelId="{2C9D1DD0-4299-4268-9051-AD173D217FDB}" type="pres">
      <dgm:prSet presAssocID="{0AF7A4AE-F50D-4BA6-BE82-E33ACBF98683}" presName="tx2" presStyleLbl="revTx" presStyleIdx="3" presStyleCnt="4" custScaleY="130890"/>
      <dgm:spPr/>
    </dgm:pt>
    <dgm:pt modelId="{78DF41A9-8E8C-4FDA-A639-8AC5069CBF37}" type="pres">
      <dgm:prSet presAssocID="{0AF7A4AE-F50D-4BA6-BE82-E33ACBF98683}" presName="vert2" presStyleCnt="0"/>
      <dgm:spPr/>
    </dgm:pt>
    <dgm:pt modelId="{64BF48D4-05E6-4F2D-87E7-E2C5236FD537}" type="pres">
      <dgm:prSet presAssocID="{0AF7A4AE-F50D-4BA6-BE82-E33ACBF98683}" presName="thinLine2b" presStyleLbl="callout" presStyleIdx="1" presStyleCnt="2"/>
      <dgm:spPr/>
    </dgm:pt>
    <dgm:pt modelId="{E231A511-863C-4DB1-8CAF-6A4BF60FBD6A}" type="pres">
      <dgm:prSet presAssocID="{0AF7A4AE-F50D-4BA6-BE82-E33ACBF98683}" presName="vertSpace2b" presStyleCnt="0"/>
      <dgm:spPr/>
    </dgm:pt>
  </dgm:ptLst>
  <dgm:cxnLst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AF34100B-BF97-41F3-ACA0-CA61A760D5B2}" srcId="{CB6F7135-60F5-43C2-B80B-2A8BDF272866}" destId="{9A69115E-9AD4-416F-A7D3-EBB034252DAE}" srcOrd="1" destOrd="0" parTransId="{B57B9E01-8FB0-4EFE-B5F1-125FC790F163}" sibTransId="{3CC3AF41-9D25-4D83-A7FF-82EBFE69F910}"/>
    <dgm:cxn modelId="{C8C6DF2D-FF5B-40B8-85DF-E57538DF6263}" type="presOf" srcId="{F9FA4834-6261-49A3-8F7E-85A92E89EDAC}" destId="{E2F1425A-A25B-484B-AF49-D3F7F46264D2}" srcOrd="0" destOrd="0" presId="urn:microsoft.com/office/officeart/2008/layout/LinedList"/>
    <dgm:cxn modelId="{8B3D3A45-8A7A-42F2-856D-D36202F1DC56}" type="presOf" srcId="{0AF7A4AE-F50D-4BA6-BE82-E33ACBF98683}" destId="{2C9D1DD0-4299-4268-9051-AD173D217FDB}" srcOrd="0" destOrd="0" presId="urn:microsoft.com/office/officeart/2008/layout/LinedList"/>
    <dgm:cxn modelId="{03050467-8E1E-480D-856E-37D2A114CD9E}" srcId="{037A983D-2839-4AC8-8620-24FF6789AC23}" destId="{F9FA4834-6261-49A3-8F7E-85A92E89EDAC}" srcOrd="0" destOrd="0" parTransId="{C20FE2BD-CBB5-4044-BDEF-0D368FF88754}" sibTransId="{4354F54A-260C-4027-93D4-48F73F45F662}"/>
    <dgm:cxn modelId="{84DBF34E-80C7-4F75-A229-FBE62E462B45}" srcId="{9A69115E-9AD4-416F-A7D3-EBB034252DAE}" destId="{0AF7A4AE-F50D-4BA6-BE82-E33ACBF98683}" srcOrd="0" destOrd="0" parTransId="{2EF2A9D2-1232-4378-AC4C-FE1491011D04}" sibTransId="{F693D065-E267-43D2-B192-D1B46EA809E3}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E102B3FB-9B8F-4012-891B-01BC194E6A28}" type="presOf" srcId="{9A69115E-9AD4-416F-A7D3-EBB034252DAE}" destId="{BFAFE7C9-4A6F-4DB0-91D4-00308A446A6A}" srcOrd="0" destOrd="0" presId="urn:microsoft.com/office/officeart/2008/layout/LinedList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43C4CEC3-62FB-4B08-BD17-6A1D57BD9749}" type="presParOf" srcId="{3464EB35-D9AA-418D-AF71-E3389CBACEC0}" destId="{34E659AD-30F1-497C-867C-288DDED7C960}" srcOrd="0" destOrd="0" presId="urn:microsoft.com/office/officeart/2008/layout/LinedList"/>
    <dgm:cxn modelId="{4B65BFDA-DD6D-4602-AC19-5DF5C6CDC68A}" type="presParOf" srcId="{3464EB35-D9AA-418D-AF71-E3389CBACEC0}" destId="{151EF13A-434E-48F8-A08D-D8DBBFD6943F}" srcOrd="1" destOrd="0" presId="urn:microsoft.com/office/officeart/2008/layout/LinedList"/>
    <dgm:cxn modelId="{5475AA59-88F4-47E5-A318-22F8B5A05B69}" type="presParOf" srcId="{151EF13A-434E-48F8-A08D-D8DBBFD6943F}" destId="{06B70C4A-FE43-44BE-8131-669F8E39A42E}" srcOrd="0" destOrd="0" presId="urn:microsoft.com/office/officeart/2008/layout/LinedList"/>
    <dgm:cxn modelId="{6AA6B71F-D734-4880-8956-98C9B9722DE6}" type="presParOf" srcId="{151EF13A-434E-48F8-A08D-D8DBBFD6943F}" destId="{E2F1425A-A25B-484B-AF49-D3F7F46264D2}" srcOrd="1" destOrd="0" presId="urn:microsoft.com/office/officeart/2008/layout/LinedList"/>
    <dgm:cxn modelId="{16B34277-148A-46EA-B71D-21BC3293E937}" type="presParOf" srcId="{151EF13A-434E-48F8-A08D-D8DBBFD6943F}" destId="{99F33D2B-A519-4B62-9672-E6CA8CC764CD}" srcOrd="2" destOrd="0" presId="urn:microsoft.com/office/officeart/2008/layout/LinedList"/>
    <dgm:cxn modelId="{05B9F29A-4B4B-4532-A32A-AE1D489A1595}" type="presParOf" srcId="{3464EB35-D9AA-418D-AF71-E3389CBACEC0}" destId="{784155CE-C38F-4172-9995-A239B5D7D6FC}" srcOrd="2" destOrd="0" presId="urn:microsoft.com/office/officeart/2008/layout/LinedList"/>
    <dgm:cxn modelId="{BEB593D3-6D7C-4645-8D31-32BCD8B02DBD}" type="presParOf" srcId="{3464EB35-D9AA-418D-AF71-E3389CBACEC0}" destId="{ED00A338-142D-4953-80A9-E02BCA0AA762}" srcOrd="3" destOrd="0" presId="urn:microsoft.com/office/officeart/2008/layout/LinedList"/>
    <dgm:cxn modelId="{CEB5AB00-5557-4DA8-94B9-8360102238FB}" type="presParOf" srcId="{5E8D66A7-2882-48C6-A064-A83C9C1BA1FA}" destId="{A7CA0215-EE3E-4039-9A97-F6500DAF7734}" srcOrd="2" destOrd="0" presId="urn:microsoft.com/office/officeart/2008/layout/LinedList"/>
    <dgm:cxn modelId="{1400D4EA-206C-47D3-96E3-E8E17EF01A1A}" type="presParOf" srcId="{5E8D66A7-2882-48C6-A064-A83C9C1BA1FA}" destId="{8149A9EE-3BED-4A7D-9652-E9F9B3A5D1AD}" srcOrd="3" destOrd="0" presId="urn:microsoft.com/office/officeart/2008/layout/LinedList"/>
    <dgm:cxn modelId="{CC79F876-CF02-4CD1-8BDE-B7932D70BF44}" type="presParOf" srcId="{8149A9EE-3BED-4A7D-9652-E9F9B3A5D1AD}" destId="{BFAFE7C9-4A6F-4DB0-91D4-00308A446A6A}" srcOrd="0" destOrd="0" presId="urn:microsoft.com/office/officeart/2008/layout/LinedList"/>
    <dgm:cxn modelId="{1DF3717E-1C2F-450B-B970-1FCFA5C87931}" type="presParOf" srcId="{8149A9EE-3BED-4A7D-9652-E9F9B3A5D1AD}" destId="{3F514FD1-4432-41B7-8817-4D0C0134672B}" srcOrd="1" destOrd="0" presId="urn:microsoft.com/office/officeart/2008/layout/LinedList"/>
    <dgm:cxn modelId="{60154AB1-37D5-443B-9670-7D15C1E7C4C8}" type="presParOf" srcId="{3F514FD1-4432-41B7-8817-4D0C0134672B}" destId="{96549C01-76D5-420D-A85E-B0C799DEFD56}" srcOrd="0" destOrd="0" presId="urn:microsoft.com/office/officeart/2008/layout/LinedList"/>
    <dgm:cxn modelId="{852B0C72-E080-4077-A25B-0E3B68A57430}" type="presParOf" srcId="{3F514FD1-4432-41B7-8817-4D0C0134672B}" destId="{59C20FFA-898D-4D9D-8BAB-37E3FC5A9335}" srcOrd="1" destOrd="0" presId="urn:microsoft.com/office/officeart/2008/layout/LinedList"/>
    <dgm:cxn modelId="{BCB5ECAC-965A-4AB2-A0D1-CF9E983DD369}" type="presParOf" srcId="{59C20FFA-898D-4D9D-8BAB-37E3FC5A9335}" destId="{CDEB9B2F-46B2-4D84-825B-FCF910AE469C}" srcOrd="0" destOrd="0" presId="urn:microsoft.com/office/officeart/2008/layout/LinedList"/>
    <dgm:cxn modelId="{2EA2C5D1-7056-4CF1-BBB5-562A71552A0F}" type="presParOf" srcId="{59C20FFA-898D-4D9D-8BAB-37E3FC5A9335}" destId="{2C9D1DD0-4299-4268-9051-AD173D217FDB}" srcOrd="1" destOrd="0" presId="urn:microsoft.com/office/officeart/2008/layout/LinedList"/>
    <dgm:cxn modelId="{1F642CF9-1CE7-4948-AEBA-DD8C2F3616CD}" type="presParOf" srcId="{59C20FFA-898D-4D9D-8BAB-37E3FC5A9335}" destId="{78DF41A9-8E8C-4FDA-A639-8AC5069CBF37}" srcOrd="2" destOrd="0" presId="urn:microsoft.com/office/officeart/2008/layout/LinedList"/>
    <dgm:cxn modelId="{00BAD145-0506-4FF0-A433-A3E37A1F6CB4}" type="presParOf" srcId="{3F514FD1-4432-41B7-8817-4D0C0134672B}" destId="{64BF48D4-05E6-4F2D-87E7-E2C5236FD537}" srcOrd="2" destOrd="0" presId="urn:microsoft.com/office/officeart/2008/layout/LinedList"/>
    <dgm:cxn modelId="{3FA7E77B-C9C7-49A8-B030-078121D75418}" type="presParOf" srcId="{3F514FD1-4432-41B7-8817-4D0C0134672B}" destId="{E231A511-863C-4DB1-8CAF-6A4BF60FBD6A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A12E3A9-87FA-4B37-AEE6-D019E7C8598D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tus características físicas</a:t>
          </a:r>
        </a:p>
      </dgm:t>
    </dgm:pt>
    <dgm:pt modelId="{6B40A15F-BE4D-4EA8-8851-0BC2404354E9}" type="parTrans" cxnId="{F496ECF7-F641-45A0-9D10-38D51F4E374A}">
      <dgm:prSet/>
      <dgm:spPr/>
      <dgm:t>
        <a:bodyPr/>
        <a:lstStyle/>
        <a:p>
          <a:endParaRPr lang="es-MX" sz="1200"/>
        </a:p>
      </dgm:t>
    </dgm:pt>
    <dgm:pt modelId="{303E4565-13DE-45B9-9610-744D6E8D9692}" type="sibTrans" cxnId="{F496ECF7-F641-45A0-9D10-38D51F4E374A}">
      <dgm:prSet/>
      <dgm:spPr/>
      <dgm:t>
        <a:bodyPr/>
        <a:lstStyle/>
        <a:p>
          <a:endParaRPr lang="es-MX" sz="1200"/>
        </a:p>
      </dgm:t>
    </dgm:pt>
    <dgm:pt modelId="{820BC934-22FF-480A-8B15-7450D741A628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 intimidad</a:t>
          </a:r>
        </a:p>
      </dgm:t>
    </dgm:pt>
    <dgm:pt modelId="{C30D20E3-9214-4814-A431-AE77830A2844}" type="parTrans" cxnId="{B5DDFACF-7960-45B5-9F99-3569729A5AA2}">
      <dgm:prSet/>
      <dgm:spPr/>
      <dgm:t>
        <a:bodyPr/>
        <a:lstStyle/>
        <a:p>
          <a:endParaRPr lang="es-MX" sz="1200"/>
        </a:p>
      </dgm:t>
    </dgm:pt>
    <dgm:pt modelId="{911D4202-0BEC-4291-9793-559ECE8F48A0}" type="sibTrans" cxnId="{B5DDFACF-7960-45B5-9F99-3569729A5AA2}">
      <dgm:prSet/>
      <dgm:spPr/>
      <dgm:t>
        <a:bodyPr/>
        <a:lstStyle/>
        <a:p>
          <a:endParaRPr lang="es-MX" sz="1200"/>
        </a:p>
      </dgm:t>
    </dgm:pt>
    <dgm:pt modelId="{23771F3E-699C-4D1B-B662-0A41B411583A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Tipo de sangre, ADN, huella digital, registro de voz, imagen, registro dental, color de piel, iris, cabello, lunares, cicatrices y otras señas particulares... </a:t>
          </a:r>
        </a:p>
      </dgm:t>
    </dgm:pt>
    <dgm:pt modelId="{999CEDA5-401D-4EEA-AC2D-F26C73293CD7}" type="parTrans" cxnId="{C881DF0C-7265-4FC9-84D5-997691DB3BBD}">
      <dgm:prSet/>
      <dgm:spPr/>
      <dgm:t>
        <a:bodyPr/>
        <a:lstStyle/>
        <a:p>
          <a:endParaRPr lang="es-MX" sz="1200"/>
        </a:p>
      </dgm:t>
    </dgm:pt>
    <dgm:pt modelId="{FB452970-29F0-4A5A-80B7-A8689AF4D40D}" type="sibTrans" cxnId="{C881DF0C-7265-4FC9-84D5-997691DB3BBD}">
      <dgm:prSet/>
      <dgm:spPr/>
      <dgm:t>
        <a:bodyPr/>
        <a:lstStyle/>
        <a:p>
          <a:endParaRPr lang="es-MX" sz="1200"/>
        </a:p>
      </dgm:t>
    </dgm:pt>
    <dgm:pt modelId="{89CE791F-C455-4A2F-B59B-C1822A65A0C6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Preferencias y hábitos sexuales, entre otros.</a:t>
          </a:r>
        </a:p>
      </dgm:t>
    </dgm:pt>
    <dgm:pt modelId="{0F227481-BAAB-45DC-8499-7853E457A328}" type="parTrans" cxnId="{CEC14E91-CB33-4D07-ADD8-B601FFE04BA9}">
      <dgm:prSet/>
      <dgm:spPr/>
      <dgm:t>
        <a:bodyPr/>
        <a:lstStyle/>
        <a:p>
          <a:endParaRPr lang="es-MX" sz="1200"/>
        </a:p>
      </dgm:t>
    </dgm:pt>
    <dgm:pt modelId="{D96BCB5E-421B-477B-ACCE-DD8286B95CF7}" type="sibTrans" cxnId="{CEC14E91-CB33-4D07-ADD8-B601FFE04BA9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</dgm:pt>
    <dgm:pt modelId="{75493009-93A1-44B9-B060-FB48A8F81796}" type="pres">
      <dgm:prSet presAssocID="{9A12E3A9-87FA-4B37-AEE6-D019E7C8598D}" presName="thickLine" presStyleLbl="alignNode1" presStyleIdx="0" presStyleCnt="2"/>
      <dgm:spPr/>
    </dgm:pt>
    <dgm:pt modelId="{EFD2D80A-CAEF-465E-BC19-04AFBF019255}" type="pres">
      <dgm:prSet presAssocID="{9A12E3A9-87FA-4B37-AEE6-D019E7C8598D}" presName="horz1" presStyleCnt="0"/>
      <dgm:spPr/>
    </dgm:pt>
    <dgm:pt modelId="{81B696E7-D378-4C5E-9BA3-E1D0D0E40987}" type="pres">
      <dgm:prSet presAssocID="{9A12E3A9-87FA-4B37-AEE6-D019E7C8598D}" presName="tx1" presStyleLbl="revTx" presStyleIdx="0" presStyleCnt="4"/>
      <dgm:spPr/>
    </dgm:pt>
    <dgm:pt modelId="{F66B54B4-2EAF-4FE3-94C0-C883491B0B52}" type="pres">
      <dgm:prSet presAssocID="{9A12E3A9-87FA-4B37-AEE6-D019E7C8598D}" presName="vert1" presStyleCnt="0"/>
      <dgm:spPr/>
    </dgm:pt>
    <dgm:pt modelId="{A66D80A1-15C4-4DC8-A76F-D6AECCA9E107}" type="pres">
      <dgm:prSet presAssocID="{23771F3E-699C-4D1B-B662-0A41B411583A}" presName="vertSpace2a" presStyleCnt="0"/>
      <dgm:spPr/>
    </dgm:pt>
    <dgm:pt modelId="{0CAAAEFA-2881-4B6C-88FF-0685B7290B9D}" type="pres">
      <dgm:prSet presAssocID="{23771F3E-699C-4D1B-B662-0A41B411583A}" presName="horz2" presStyleCnt="0"/>
      <dgm:spPr/>
    </dgm:pt>
    <dgm:pt modelId="{6DED7905-92DE-4CCA-9664-C822E558E998}" type="pres">
      <dgm:prSet presAssocID="{23771F3E-699C-4D1B-B662-0A41B411583A}" presName="horzSpace2" presStyleCnt="0"/>
      <dgm:spPr/>
    </dgm:pt>
    <dgm:pt modelId="{5235CE2E-10D0-4C64-B68B-661BC1E63DC8}" type="pres">
      <dgm:prSet presAssocID="{23771F3E-699C-4D1B-B662-0A41B411583A}" presName="tx2" presStyleLbl="revTx" presStyleIdx="1" presStyleCnt="4"/>
      <dgm:spPr/>
    </dgm:pt>
    <dgm:pt modelId="{D1681096-CEE1-4035-A45D-B9E96AC010DA}" type="pres">
      <dgm:prSet presAssocID="{23771F3E-699C-4D1B-B662-0A41B411583A}" presName="vert2" presStyleCnt="0"/>
      <dgm:spPr/>
    </dgm:pt>
    <dgm:pt modelId="{7245C733-1C7D-4067-8E9B-739F538DE1F3}" type="pres">
      <dgm:prSet presAssocID="{23771F3E-699C-4D1B-B662-0A41B411583A}" presName="thinLine2b" presStyleLbl="callout" presStyleIdx="0" presStyleCnt="2"/>
      <dgm:spPr/>
    </dgm:pt>
    <dgm:pt modelId="{6F385CCE-7760-4785-87A5-A608B077EF3F}" type="pres">
      <dgm:prSet presAssocID="{23771F3E-699C-4D1B-B662-0A41B411583A}" presName="vertSpace2b" presStyleCnt="0"/>
      <dgm:spPr/>
    </dgm:pt>
    <dgm:pt modelId="{431A72EF-13BA-46C4-AB52-DEF406277EE5}" type="pres">
      <dgm:prSet presAssocID="{820BC934-22FF-480A-8B15-7450D741A628}" presName="thickLine" presStyleLbl="alignNode1" presStyleIdx="1" presStyleCnt="2"/>
      <dgm:spPr/>
    </dgm:pt>
    <dgm:pt modelId="{25D4A826-471C-42B1-B4B7-7572D92F0F0C}" type="pres">
      <dgm:prSet presAssocID="{820BC934-22FF-480A-8B15-7450D741A628}" presName="horz1" presStyleCnt="0"/>
      <dgm:spPr/>
    </dgm:pt>
    <dgm:pt modelId="{80B4051B-8125-4C18-8FCC-DA9810AE6772}" type="pres">
      <dgm:prSet presAssocID="{820BC934-22FF-480A-8B15-7450D741A628}" presName="tx1" presStyleLbl="revTx" presStyleIdx="2" presStyleCnt="4"/>
      <dgm:spPr/>
    </dgm:pt>
    <dgm:pt modelId="{5AC6E2CA-4CF0-43AC-9BC7-D60494788C32}" type="pres">
      <dgm:prSet presAssocID="{820BC934-22FF-480A-8B15-7450D741A628}" presName="vert1" presStyleCnt="0"/>
      <dgm:spPr/>
    </dgm:pt>
    <dgm:pt modelId="{AA304645-CCE4-40CD-8CE2-92C238F46C6A}" type="pres">
      <dgm:prSet presAssocID="{89CE791F-C455-4A2F-B59B-C1822A65A0C6}" presName="vertSpace2a" presStyleCnt="0"/>
      <dgm:spPr/>
    </dgm:pt>
    <dgm:pt modelId="{376D745C-A841-42E1-BEAA-0986C37021E8}" type="pres">
      <dgm:prSet presAssocID="{89CE791F-C455-4A2F-B59B-C1822A65A0C6}" presName="horz2" presStyleCnt="0"/>
      <dgm:spPr/>
    </dgm:pt>
    <dgm:pt modelId="{4D8FD1B1-F245-4D11-8025-FB9EEF683188}" type="pres">
      <dgm:prSet presAssocID="{89CE791F-C455-4A2F-B59B-C1822A65A0C6}" presName="horzSpace2" presStyleCnt="0"/>
      <dgm:spPr/>
    </dgm:pt>
    <dgm:pt modelId="{669D6BFC-EE7F-452A-8200-95643A98879B}" type="pres">
      <dgm:prSet presAssocID="{89CE791F-C455-4A2F-B59B-C1822A65A0C6}" presName="tx2" presStyleLbl="revTx" presStyleIdx="3" presStyleCnt="4"/>
      <dgm:spPr/>
    </dgm:pt>
    <dgm:pt modelId="{C3C745D5-F9AA-43FF-8B41-9FD21A52BC11}" type="pres">
      <dgm:prSet presAssocID="{89CE791F-C455-4A2F-B59B-C1822A65A0C6}" presName="vert2" presStyleCnt="0"/>
      <dgm:spPr/>
    </dgm:pt>
    <dgm:pt modelId="{97DCBAB7-47A9-48D7-83FE-99FBEAC17ACB}" type="pres">
      <dgm:prSet presAssocID="{89CE791F-C455-4A2F-B59B-C1822A65A0C6}" presName="thinLine2b" presStyleLbl="callout" presStyleIdx="1" presStyleCnt="2"/>
      <dgm:spPr/>
    </dgm:pt>
    <dgm:pt modelId="{DE55584B-2511-4E47-A0AE-F164237F176E}" type="pres">
      <dgm:prSet presAssocID="{89CE791F-C455-4A2F-B59B-C1822A65A0C6}" presName="vertSpace2b" presStyleCnt="0"/>
      <dgm:spPr/>
    </dgm:pt>
  </dgm:ptLst>
  <dgm:cxnLst>
    <dgm:cxn modelId="{C881DF0C-7265-4FC9-84D5-997691DB3BBD}" srcId="{9A12E3A9-87FA-4B37-AEE6-D019E7C8598D}" destId="{23771F3E-699C-4D1B-B662-0A41B411583A}" srcOrd="0" destOrd="0" parTransId="{999CEDA5-401D-4EEA-AC2D-F26C73293CD7}" sibTransId="{FB452970-29F0-4A5A-80B7-A8689AF4D40D}"/>
    <dgm:cxn modelId="{C2A1B819-7863-465F-BC9D-9A24E13A8A98}" type="presOf" srcId="{89CE791F-C455-4A2F-B59B-C1822A65A0C6}" destId="{669D6BFC-EE7F-452A-8200-95643A98879B}" srcOrd="0" destOrd="0" presId="urn:microsoft.com/office/officeart/2008/layout/LinedList"/>
    <dgm:cxn modelId="{C99CD03F-F156-4AED-A028-D04EFD8F36F7}" type="presOf" srcId="{9A12E3A9-87FA-4B37-AEE6-D019E7C8598D}" destId="{81B696E7-D378-4C5E-9BA3-E1D0D0E40987}" srcOrd="0" destOrd="0" presId="urn:microsoft.com/office/officeart/2008/layout/LinedList"/>
    <dgm:cxn modelId="{A3456C48-4E9F-431D-A6B0-355C92CCFAB1}" type="presOf" srcId="{820BC934-22FF-480A-8B15-7450D741A628}" destId="{80B4051B-8125-4C18-8FCC-DA9810AE6772}" srcOrd="0" destOrd="0" presId="urn:microsoft.com/office/officeart/2008/layout/LinedList"/>
    <dgm:cxn modelId="{CEC14E91-CB33-4D07-ADD8-B601FFE04BA9}" srcId="{820BC934-22FF-480A-8B15-7450D741A628}" destId="{89CE791F-C455-4A2F-B59B-C1822A65A0C6}" srcOrd="0" destOrd="0" parTransId="{0F227481-BAAB-45DC-8499-7853E457A328}" sibTransId="{D96BCB5E-421B-477B-ACCE-DD8286B95CF7}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B5DDFACF-7960-45B5-9F99-3569729A5AA2}" srcId="{CB6F7135-60F5-43C2-B80B-2A8BDF272866}" destId="{820BC934-22FF-480A-8B15-7450D741A628}" srcOrd="1" destOrd="0" parTransId="{C30D20E3-9214-4814-A431-AE77830A2844}" sibTransId="{911D4202-0BEC-4291-9793-559ECE8F48A0}"/>
    <dgm:cxn modelId="{F496ECF7-F641-45A0-9D10-38D51F4E374A}" srcId="{CB6F7135-60F5-43C2-B80B-2A8BDF272866}" destId="{9A12E3A9-87FA-4B37-AEE6-D019E7C8598D}" srcOrd="0" destOrd="0" parTransId="{6B40A15F-BE4D-4EA8-8851-0BC2404354E9}" sibTransId="{303E4565-13DE-45B9-9610-744D6E8D9692}"/>
    <dgm:cxn modelId="{782D4EFD-06D4-4842-B18F-E945D9451E2E}" type="presOf" srcId="{23771F3E-699C-4D1B-B662-0A41B411583A}" destId="{5235CE2E-10D0-4C64-B68B-661BC1E63DC8}" srcOrd="0" destOrd="0" presId="urn:microsoft.com/office/officeart/2008/layout/LinedList"/>
    <dgm:cxn modelId="{1EAEC0D7-E8A9-40C3-8AB2-8EDF2DC0ED97}" type="presParOf" srcId="{5E8D66A7-2882-48C6-A064-A83C9C1BA1FA}" destId="{75493009-93A1-44B9-B060-FB48A8F81796}" srcOrd="0" destOrd="0" presId="urn:microsoft.com/office/officeart/2008/layout/LinedList"/>
    <dgm:cxn modelId="{1E589F89-AA80-40DB-8676-00949A7967DC}" type="presParOf" srcId="{5E8D66A7-2882-48C6-A064-A83C9C1BA1FA}" destId="{EFD2D80A-CAEF-465E-BC19-04AFBF019255}" srcOrd="1" destOrd="0" presId="urn:microsoft.com/office/officeart/2008/layout/LinedList"/>
    <dgm:cxn modelId="{5315B6DD-8E75-4DF7-8ABF-A3E2BDAA5B73}" type="presParOf" srcId="{EFD2D80A-CAEF-465E-BC19-04AFBF019255}" destId="{81B696E7-D378-4C5E-9BA3-E1D0D0E40987}" srcOrd="0" destOrd="0" presId="urn:microsoft.com/office/officeart/2008/layout/LinedList"/>
    <dgm:cxn modelId="{9D4743D7-E64A-49E8-B47B-0CE9E3F22AE5}" type="presParOf" srcId="{EFD2D80A-CAEF-465E-BC19-04AFBF019255}" destId="{F66B54B4-2EAF-4FE3-94C0-C883491B0B52}" srcOrd="1" destOrd="0" presId="urn:microsoft.com/office/officeart/2008/layout/LinedList"/>
    <dgm:cxn modelId="{CE603921-E8B8-431C-8E47-49FE2884A2D6}" type="presParOf" srcId="{F66B54B4-2EAF-4FE3-94C0-C883491B0B52}" destId="{A66D80A1-15C4-4DC8-A76F-D6AECCA9E107}" srcOrd="0" destOrd="0" presId="urn:microsoft.com/office/officeart/2008/layout/LinedList"/>
    <dgm:cxn modelId="{3A35FF2E-DADB-470F-9D32-61C12A0CF5A6}" type="presParOf" srcId="{F66B54B4-2EAF-4FE3-94C0-C883491B0B52}" destId="{0CAAAEFA-2881-4B6C-88FF-0685B7290B9D}" srcOrd="1" destOrd="0" presId="urn:microsoft.com/office/officeart/2008/layout/LinedList"/>
    <dgm:cxn modelId="{C7B5E664-8C93-4731-81C9-F3BC31A21635}" type="presParOf" srcId="{0CAAAEFA-2881-4B6C-88FF-0685B7290B9D}" destId="{6DED7905-92DE-4CCA-9664-C822E558E998}" srcOrd="0" destOrd="0" presId="urn:microsoft.com/office/officeart/2008/layout/LinedList"/>
    <dgm:cxn modelId="{F64C0E23-974C-4880-B309-A0DA25E30CC0}" type="presParOf" srcId="{0CAAAEFA-2881-4B6C-88FF-0685B7290B9D}" destId="{5235CE2E-10D0-4C64-B68B-661BC1E63DC8}" srcOrd="1" destOrd="0" presId="urn:microsoft.com/office/officeart/2008/layout/LinedList"/>
    <dgm:cxn modelId="{6D439482-D79B-49FF-AF39-052441D979A0}" type="presParOf" srcId="{0CAAAEFA-2881-4B6C-88FF-0685B7290B9D}" destId="{D1681096-CEE1-4035-A45D-B9E96AC010DA}" srcOrd="2" destOrd="0" presId="urn:microsoft.com/office/officeart/2008/layout/LinedList"/>
    <dgm:cxn modelId="{82990787-3C6E-4D01-A86F-40DCA80B1C0D}" type="presParOf" srcId="{F66B54B4-2EAF-4FE3-94C0-C883491B0B52}" destId="{7245C733-1C7D-4067-8E9B-739F538DE1F3}" srcOrd="2" destOrd="0" presId="urn:microsoft.com/office/officeart/2008/layout/LinedList"/>
    <dgm:cxn modelId="{5E54AA75-225C-451D-AA90-306E25372CA9}" type="presParOf" srcId="{F66B54B4-2EAF-4FE3-94C0-C883491B0B52}" destId="{6F385CCE-7760-4785-87A5-A608B077EF3F}" srcOrd="3" destOrd="0" presId="urn:microsoft.com/office/officeart/2008/layout/LinedList"/>
    <dgm:cxn modelId="{2218C75A-6816-4A75-A591-D58C7D85A1A1}" type="presParOf" srcId="{5E8D66A7-2882-48C6-A064-A83C9C1BA1FA}" destId="{431A72EF-13BA-46C4-AB52-DEF406277EE5}" srcOrd="2" destOrd="0" presId="urn:microsoft.com/office/officeart/2008/layout/LinedList"/>
    <dgm:cxn modelId="{F4D66C45-A801-44F0-A57E-924984853A19}" type="presParOf" srcId="{5E8D66A7-2882-48C6-A064-A83C9C1BA1FA}" destId="{25D4A826-471C-42B1-B4B7-7572D92F0F0C}" srcOrd="3" destOrd="0" presId="urn:microsoft.com/office/officeart/2008/layout/LinedList"/>
    <dgm:cxn modelId="{A30F2FAD-FACE-4E9D-817B-CFFFD2DF5722}" type="presParOf" srcId="{25D4A826-471C-42B1-B4B7-7572D92F0F0C}" destId="{80B4051B-8125-4C18-8FCC-DA9810AE6772}" srcOrd="0" destOrd="0" presId="urn:microsoft.com/office/officeart/2008/layout/LinedList"/>
    <dgm:cxn modelId="{26441385-1861-42E6-9519-7D157FF809F6}" type="presParOf" srcId="{25D4A826-471C-42B1-B4B7-7572D92F0F0C}" destId="{5AC6E2CA-4CF0-43AC-9BC7-D60494788C32}" srcOrd="1" destOrd="0" presId="urn:microsoft.com/office/officeart/2008/layout/LinedList"/>
    <dgm:cxn modelId="{AC9F9917-0F48-4C86-A713-8B579AC0B933}" type="presParOf" srcId="{5AC6E2CA-4CF0-43AC-9BC7-D60494788C32}" destId="{AA304645-CCE4-40CD-8CE2-92C238F46C6A}" srcOrd="0" destOrd="0" presId="urn:microsoft.com/office/officeart/2008/layout/LinedList"/>
    <dgm:cxn modelId="{F247510D-7B6B-4860-A2B3-CDCA488AF924}" type="presParOf" srcId="{5AC6E2CA-4CF0-43AC-9BC7-D60494788C32}" destId="{376D745C-A841-42E1-BEAA-0986C37021E8}" srcOrd="1" destOrd="0" presId="urn:microsoft.com/office/officeart/2008/layout/LinedList"/>
    <dgm:cxn modelId="{27619AED-7371-43DB-9B42-A86B77111381}" type="presParOf" srcId="{376D745C-A841-42E1-BEAA-0986C37021E8}" destId="{4D8FD1B1-F245-4D11-8025-FB9EEF683188}" srcOrd="0" destOrd="0" presId="urn:microsoft.com/office/officeart/2008/layout/LinedList"/>
    <dgm:cxn modelId="{E2CF2E03-DCBC-4A66-9F96-0A4604797870}" type="presParOf" srcId="{376D745C-A841-42E1-BEAA-0986C37021E8}" destId="{669D6BFC-EE7F-452A-8200-95643A98879B}" srcOrd="1" destOrd="0" presId="urn:microsoft.com/office/officeart/2008/layout/LinedList"/>
    <dgm:cxn modelId="{3D9F8CC1-47FB-408F-890C-C4AA640EAEC4}" type="presParOf" srcId="{376D745C-A841-42E1-BEAA-0986C37021E8}" destId="{C3C745D5-F9AA-43FF-8B41-9FD21A52BC11}" srcOrd="2" destOrd="0" presId="urn:microsoft.com/office/officeart/2008/layout/LinedList"/>
    <dgm:cxn modelId="{D6DADF1D-75EA-4FC6-AA59-637793EF51E2}" type="presParOf" srcId="{5AC6E2CA-4CF0-43AC-9BC7-D60494788C32}" destId="{97DCBAB7-47A9-48D7-83FE-99FBEAC17ACB}" srcOrd="2" destOrd="0" presId="urn:microsoft.com/office/officeart/2008/layout/LinedList"/>
    <dgm:cxn modelId="{6BFB6BE7-D1BC-4264-B1F8-C89945C1FE01}" type="presParOf" srcId="{5AC6E2CA-4CF0-43AC-9BC7-D60494788C32}" destId="{DE55584B-2511-4E47-A0AE-F164237F176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960E74-CB19-46F1-8E97-580CBF07340B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4FA6E82-7400-40C9-8BD6-FA3A337019FC}">
      <dgm:prSet phldrT="[Texto]"/>
      <dgm:spPr/>
      <dgm:t>
        <a:bodyPr/>
        <a:lstStyle/>
        <a:p>
          <a:r>
            <a:rPr lang="es-MX" dirty="0"/>
            <a:t>Simplificado</a:t>
          </a:r>
        </a:p>
      </dgm:t>
    </dgm:pt>
    <dgm:pt modelId="{A1292150-6DC9-41DE-83A2-941835C7C2EC}" type="parTrans" cxnId="{009DE015-7CCA-45D0-A37C-BAD63EB8FD87}">
      <dgm:prSet/>
      <dgm:spPr/>
      <dgm:t>
        <a:bodyPr/>
        <a:lstStyle/>
        <a:p>
          <a:endParaRPr lang="es-MX"/>
        </a:p>
      </dgm:t>
    </dgm:pt>
    <dgm:pt modelId="{9FDC8650-52C2-48D9-86AE-ED3EECE34294}" type="sibTrans" cxnId="{009DE015-7CCA-45D0-A37C-BAD63EB8FD87}">
      <dgm:prSet/>
      <dgm:spPr/>
      <dgm:t>
        <a:bodyPr/>
        <a:lstStyle/>
        <a:p>
          <a:endParaRPr lang="es-MX"/>
        </a:p>
      </dgm:t>
    </dgm:pt>
    <dgm:pt modelId="{4181D9E8-D5FE-4FBA-B17F-56010DC4521A}">
      <dgm:prSet phldrT="[Texto]"/>
      <dgm:spPr/>
      <dgm:t>
        <a:bodyPr/>
        <a:lstStyle/>
        <a:p>
          <a:r>
            <a:rPr lang="es-MX" dirty="0"/>
            <a:t>COMPLETO (Integral) </a:t>
          </a:r>
        </a:p>
      </dgm:t>
    </dgm:pt>
    <dgm:pt modelId="{E20CF0AE-A1CF-4AD6-A7A4-7A54B346ACA3}" type="parTrans" cxnId="{A85BF64D-B61C-4571-9541-2CEC16CFD1BC}">
      <dgm:prSet/>
      <dgm:spPr/>
      <dgm:t>
        <a:bodyPr/>
        <a:lstStyle/>
        <a:p>
          <a:endParaRPr lang="es-MX"/>
        </a:p>
      </dgm:t>
    </dgm:pt>
    <dgm:pt modelId="{60332A9F-B1CF-4BE4-93A0-D9EF3C925A05}" type="sibTrans" cxnId="{A85BF64D-B61C-4571-9541-2CEC16CFD1BC}">
      <dgm:prSet/>
      <dgm:spPr/>
      <dgm:t>
        <a:bodyPr/>
        <a:lstStyle/>
        <a:p>
          <a:endParaRPr lang="es-MX"/>
        </a:p>
      </dgm:t>
    </dgm:pt>
    <dgm:pt modelId="{654BAFCB-FF9D-4CB1-A8D8-3D61A158BAEC}">
      <dgm:prSet phldrT="[Texto]"/>
      <dgm:spPr/>
      <dgm:t>
        <a:bodyPr/>
        <a:lstStyle/>
        <a:p>
          <a:r>
            <a:rPr lang="es-MX" dirty="0"/>
            <a:t>Señal de aviso</a:t>
          </a:r>
        </a:p>
      </dgm:t>
    </dgm:pt>
    <dgm:pt modelId="{E82626E7-F9E8-4E45-9C36-A58C11ECE329}" type="parTrans" cxnId="{A31899E3-AA10-4E0A-952C-5889E6402D4B}">
      <dgm:prSet/>
      <dgm:spPr/>
      <dgm:t>
        <a:bodyPr/>
        <a:lstStyle/>
        <a:p>
          <a:endParaRPr lang="es-MX"/>
        </a:p>
      </dgm:t>
    </dgm:pt>
    <dgm:pt modelId="{8B47E016-133C-40F5-A76D-9FC7503559A5}" type="sibTrans" cxnId="{A31899E3-AA10-4E0A-952C-5889E6402D4B}">
      <dgm:prSet/>
      <dgm:spPr/>
      <dgm:t>
        <a:bodyPr/>
        <a:lstStyle/>
        <a:p>
          <a:endParaRPr lang="es-MX"/>
        </a:p>
      </dgm:t>
    </dgm:pt>
    <dgm:pt modelId="{D2DCD10B-DBE9-48DF-82C8-698080779E1F}" type="pres">
      <dgm:prSet presAssocID="{C5960E74-CB19-46F1-8E97-580CBF07340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BB8508D-4CD4-4AC5-97EC-76ECDFCF43B1}" type="pres">
      <dgm:prSet presAssocID="{44FA6E82-7400-40C9-8BD6-FA3A337019FC}" presName="Accent1" presStyleCnt="0"/>
      <dgm:spPr/>
    </dgm:pt>
    <dgm:pt modelId="{BACF2B52-B0F4-4426-A7CD-4B53F53BDCCC}" type="pres">
      <dgm:prSet presAssocID="{44FA6E82-7400-40C9-8BD6-FA3A337019FC}" presName="Accent" presStyleLbl="node1" presStyleIdx="0" presStyleCnt="3"/>
      <dgm:spPr>
        <a:solidFill>
          <a:srgbClr val="AF0A3D"/>
        </a:solidFill>
      </dgm:spPr>
    </dgm:pt>
    <dgm:pt modelId="{5E87C1A7-DF89-4F20-85B4-6A55F958E6CA}" type="pres">
      <dgm:prSet presAssocID="{44FA6E82-7400-40C9-8BD6-FA3A337019F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FA179F6-FA3F-432D-8C17-5B56DB87C913}" type="pres">
      <dgm:prSet presAssocID="{4181D9E8-D5FE-4FBA-B17F-56010DC4521A}" presName="Accent2" presStyleCnt="0"/>
      <dgm:spPr/>
    </dgm:pt>
    <dgm:pt modelId="{57D142BE-EBD3-443F-8599-55AF3D9848FF}" type="pres">
      <dgm:prSet presAssocID="{4181D9E8-D5FE-4FBA-B17F-56010DC4521A}" presName="Accent" presStyleLbl="node1" presStyleIdx="1" presStyleCnt="3"/>
      <dgm:spPr>
        <a:solidFill>
          <a:srgbClr val="440412"/>
        </a:solidFill>
      </dgm:spPr>
    </dgm:pt>
    <dgm:pt modelId="{B0E229F5-5893-4622-BFDD-91CAF226A121}" type="pres">
      <dgm:prSet presAssocID="{4181D9E8-D5FE-4FBA-B17F-56010DC4521A}" presName="Parent2" presStyleLbl="revTx" presStyleIdx="1" presStyleCnt="3" custScaleX="273762" custLinFactNeighborX="90682" custLinFactNeighborY="-2051">
        <dgm:presLayoutVars>
          <dgm:chMax val="1"/>
          <dgm:chPref val="1"/>
          <dgm:bulletEnabled val="1"/>
        </dgm:presLayoutVars>
      </dgm:prSet>
      <dgm:spPr/>
    </dgm:pt>
    <dgm:pt modelId="{E3B0A7CC-7F81-4EB9-A4F4-19CE9D9579B5}" type="pres">
      <dgm:prSet presAssocID="{654BAFCB-FF9D-4CB1-A8D8-3D61A158BAEC}" presName="Accent3" presStyleCnt="0"/>
      <dgm:spPr/>
    </dgm:pt>
    <dgm:pt modelId="{BA37F048-59E1-4628-808E-5AEAB469482E}" type="pres">
      <dgm:prSet presAssocID="{654BAFCB-FF9D-4CB1-A8D8-3D61A158BAEC}" presName="Accent" presStyleLbl="node1" presStyleIdx="2" presStyleCnt="3"/>
      <dgm:spPr>
        <a:solidFill>
          <a:srgbClr val="CC9900"/>
        </a:solidFill>
      </dgm:spPr>
    </dgm:pt>
    <dgm:pt modelId="{C97F570E-8D81-4CE7-A582-7E4B37919833}" type="pres">
      <dgm:prSet presAssocID="{654BAFCB-FF9D-4CB1-A8D8-3D61A158BAE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96D7804-5761-46BB-A4C7-AAA9B4436A78}" type="presOf" srcId="{C5960E74-CB19-46F1-8E97-580CBF07340B}" destId="{D2DCD10B-DBE9-48DF-82C8-698080779E1F}" srcOrd="0" destOrd="0" presId="urn:microsoft.com/office/officeart/2009/layout/CircleArrowProcess"/>
    <dgm:cxn modelId="{009DE015-7CCA-45D0-A37C-BAD63EB8FD87}" srcId="{C5960E74-CB19-46F1-8E97-580CBF07340B}" destId="{44FA6E82-7400-40C9-8BD6-FA3A337019FC}" srcOrd="0" destOrd="0" parTransId="{A1292150-6DC9-41DE-83A2-941835C7C2EC}" sibTransId="{9FDC8650-52C2-48D9-86AE-ED3EECE34294}"/>
    <dgm:cxn modelId="{A85BF64D-B61C-4571-9541-2CEC16CFD1BC}" srcId="{C5960E74-CB19-46F1-8E97-580CBF07340B}" destId="{4181D9E8-D5FE-4FBA-B17F-56010DC4521A}" srcOrd="1" destOrd="0" parTransId="{E20CF0AE-A1CF-4AD6-A7A4-7A54B346ACA3}" sibTransId="{60332A9F-B1CF-4BE4-93A0-D9EF3C925A05}"/>
    <dgm:cxn modelId="{0ADE4358-0614-42B8-BA9A-633EF7817720}" type="presOf" srcId="{44FA6E82-7400-40C9-8BD6-FA3A337019FC}" destId="{5E87C1A7-DF89-4F20-85B4-6A55F958E6CA}" srcOrd="0" destOrd="0" presId="urn:microsoft.com/office/officeart/2009/layout/CircleArrowProcess"/>
    <dgm:cxn modelId="{8F130ECB-09C4-412E-A292-A2BCB732AD0C}" type="presOf" srcId="{654BAFCB-FF9D-4CB1-A8D8-3D61A158BAEC}" destId="{C97F570E-8D81-4CE7-A582-7E4B37919833}" srcOrd="0" destOrd="0" presId="urn:microsoft.com/office/officeart/2009/layout/CircleArrowProcess"/>
    <dgm:cxn modelId="{7B2156E2-E371-4C38-B9A9-92D6885342F4}" type="presOf" srcId="{4181D9E8-D5FE-4FBA-B17F-56010DC4521A}" destId="{B0E229F5-5893-4622-BFDD-91CAF226A121}" srcOrd="0" destOrd="0" presId="urn:microsoft.com/office/officeart/2009/layout/CircleArrowProcess"/>
    <dgm:cxn modelId="{A31899E3-AA10-4E0A-952C-5889E6402D4B}" srcId="{C5960E74-CB19-46F1-8E97-580CBF07340B}" destId="{654BAFCB-FF9D-4CB1-A8D8-3D61A158BAEC}" srcOrd="2" destOrd="0" parTransId="{E82626E7-F9E8-4E45-9C36-A58C11ECE329}" sibTransId="{8B47E016-133C-40F5-A76D-9FC7503559A5}"/>
    <dgm:cxn modelId="{20D15DCA-090D-4215-A7EF-3E5F4450BCF4}" type="presParOf" srcId="{D2DCD10B-DBE9-48DF-82C8-698080779E1F}" destId="{EBB8508D-4CD4-4AC5-97EC-76ECDFCF43B1}" srcOrd="0" destOrd="0" presId="urn:microsoft.com/office/officeart/2009/layout/CircleArrowProcess"/>
    <dgm:cxn modelId="{39C41972-E4F9-4040-991A-1CF55FF7DB1A}" type="presParOf" srcId="{EBB8508D-4CD4-4AC5-97EC-76ECDFCF43B1}" destId="{BACF2B52-B0F4-4426-A7CD-4B53F53BDCCC}" srcOrd="0" destOrd="0" presId="urn:microsoft.com/office/officeart/2009/layout/CircleArrowProcess"/>
    <dgm:cxn modelId="{04C9360E-EE38-4E6E-B7A4-E043861CB0DA}" type="presParOf" srcId="{D2DCD10B-DBE9-48DF-82C8-698080779E1F}" destId="{5E87C1A7-DF89-4F20-85B4-6A55F958E6CA}" srcOrd="1" destOrd="0" presId="urn:microsoft.com/office/officeart/2009/layout/CircleArrowProcess"/>
    <dgm:cxn modelId="{7CE2F58B-73EB-497E-BB72-4FF1ED8FFAF0}" type="presParOf" srcId="{D2DCD10B-DBE9-48DF-82C8-698080779E1F}" destId="{6FA179F6-FA3F-432D-8C17-5B56DB87C913}" srcOrd="2" destOrd="0" presId="urn:microsoft.com/office/officeart/2009/layout/CircleArrowProcess"/>
    <dgm:cxn modelId="{AC864304-E264-4141-AA55-01BB29D151B2}" type="presParOf" srcId="{6FA179F6-FA3F-432D-8C17-5B56DB87C913}" destId="{57D142BE-EBD3-443F-8599-55AF3D9848FF}" srcOrd="0" destOrd="0" presId="urn:microsoft.com/office/officeart/2009/layout/CircleArrowProcess"/>
    <dgm:cxn modelId="{1B7611FF-B204-4630-8FA6-851DAD707C85}" type="presParOf" srcId="{D2DCD10B-DBE9-48DF-82C8-698080779E1F}" destId="{B0E229F5-5893-4622-BFDD-91CAF226A121}" srcOrd="3" destOrd="0" presId="urn:microsoft.com/office/officeart/2009/layout/CircleArrowProcess"/>
    <dgm:cxn modelId="{147378BF-0FC9-483A-B55F-71D697EFC0E0}" type="presParOf" srcId="{D2DCD10B-DBE9-48DF-82C8-698080779E1F}" destId="{E3B0A7CC-7F81-4EB9-A4F4-19CE9D9579B5}" srcOrd="4" destOrd="0" presId="urn:microsoft.com/office/officeart/2009/layout/CircleArrowProcess"/>
    <dgm:cxn modelId="{9618D746-5698-4C18-81CF-B34C4C7CF091}" type="presParOf" srcId="{E3B0A7CC-7F81-4EB9-A4F4-19CE9D9579B5}" destId="{BA37F048-59E1-4628-808E-5AEAB469482E}" srcOrd="0" destOrd="0" presId="urn:microsoft.com/office/officeart/2009/layout/CircleArrowProcess"/>
    <dgm:cxn modelId="{AD0722DB-5EC4-4A82-ACEA-BFE622EEAB9A}" type="presParOf" srcId="{D2DCD10B-DBE9-48DF-82C8-698080779E1F}" destId="{C97F570E-8D81-4CE7-A582-7E4B3791983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9A5629-BEC2-46BB-8413-7F370F732CA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0C2CD0C-473A-411E-B32A-D62DF482D412}">
      <dgm:prSet phldrT="[Texto]" custT="1"/>
      <dgm:spPr/>
      <dgm:t>
        <a:bodyPr/>
        <a:lstStyle/>
        <a:p>
          <a:r>
            <a:rPr lang="es-MX" sz="4400" dirty="0">
              <a:latin typeface="Montserrat" pitchFamily="2" charset="0"/>
            </a:rPr>
            <a:t>Expreso</a:t>
          </a:r>
        </a:p>
      </dgm:t>
    </dgm:pt>
    <dgm:pt modelId="{F23145E9-1067-4173-8F78-988FFCCC95D4}" type="parTrans" cxnId="{4BEEFBC8-67DB-4165-A69E-16A30A4DB9C6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CC26C701-9D14-43B5-90C5-25D07BF43293}" type="sibTrans" cxnId="{4BEEFBC8-67DB-4165-A69E-16A30A4DB9C6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C28F242C-F6E3-4048-8CA3-4E7DCC617BC1}">
      <dgm:prSet phldrT="[Texto]" custT="1"/>
      <dgm:spPr/>
      <dgm:t>
        <a:bodyPr/>
        <a:lstStyle/>
        <a:p>
          <a:pPr algn="just"/>
          <a:r>
            <a:rPr lang="es-MX" sz="1400" dirty="0">
              <a:latin typeface="Montserrat" pitchFamily="2" charset="0"/>
            </a:rPr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gm:t>
    </dgm:pt>
    <dgm:pt modelId="{ED7717D2-7E1D-4847-89D3-3808B0A61808}" type="parTrans" cxnId="{F7AC2A8B-AFF4-469F-A584-6FF12815B4A3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1214A1B1-40F3-4785-867F-62FEF675E976}" type="sibTrans" cxnId="{F7AC2A8B-AFF4-469F-A584-6FF12815B4A3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F552B2F3-1BD6-4DC8-A308-6414746ABCDE}">
      <dgm:prSet phldrT="[Texto]" custT="1"/>
      <dgm:spPr/>
      <dgm:t>
        <a:bodyPr/>
        <a:lstStyle/>
        <a:p>
          <a:r>
            <a:rPr lang="es-MX" sz="4400" dirty="0">
              <a:latin typeface="Montserrat" pitchFamily="2" charset="0"/>
            </a:rPr>
            <a:t>Tácito</a:t>
          </a:r>
        </a:p>
      </dgm:t>
    </dgm:pt>
    <dgm:pt modelId="{F894C5C0-DDB7-45F9-A19B-285B07943DC2}" type="parTrans" cxnId="{54ECB93B-46AF-4013-882A-0AF0BC5CA427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FAD05D23-D4BB-4CB6-A776-D0994573F1F0}" type="sibTrans" cxnId="{54ECB93B-46AF-4013-882A-0AF0BC5CA427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66248A89-B21C-4B6E-A53A-49E00E52373C}">
      <dgm:prSet phldrT="[Texto]" custT="1"/>
      <dgm:spPr/>
      <dgm:t>
        <a:bodyPr/>
        <a:lstStyle/>
        <a:p>
          <a:pPr algn="just"/>
          <a:r>
            <a:rPr lang="es-MX" sz="1600" dirty="0">
              <a:latin typeface="Montserrat" pitchFamily="2" charset="0"/>
            </a:rPr>
            <a:t>Cuando habiéndose puesto a disposición del titular éste no manifieste su voluntad en sentido contrario</a:t>
          </a:r>
        </a:p>
      </dgm:t>
    </dgm:pt>
    <dgm:pt modelId="{85B5C250-42D8-4FB9-950A-56A7F6D9B84F}" type="parTrans" cxnId="{C3FC3ADD-6298-4F90-AC2B-BF52BAC02A9A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7E798B0A-BF99-4581-A26C-C015FA07B8FC}" type="sibTrans" cxnId="{C3FC3ADD-6298-4F90-AC2B-BF52BAC02A9A}">
      <dgm:prSet/>
      <dgm:spPr/>
      <dgm:t>
        <a:bodyPr/>
        <a:lstStyle/>
        <a:p>
          <a:endParaRPr lang="es-MX" sz="1400">
            <a:latin typeface="Montserrat" pitchFamily="2" charset="0"/>
          </a:endParaRPr>
        </a:p>
      </dgm:t>
    </dgm:pt>
    <dgm:pt modelId="{E781E851-61C7-4BAB-9C66-9E89F0BBB7CB}" type="pres">
      <dgm:prSet presAssocID="{149A5629-BEC2-46BB-8413-7F370F732CA3}" presName="Name0" presStyleCnt="0">
        <dgm:presLayoutVars>
          <dgm:dir/>
          <dgm:animLvl val="lvl"/>
          <dgm:resizeHandles val="exact"/>
        </dgm:presLayoutVars>
      </dgm:prSet>
      <dgm:spPr/>
    </dgm:pt>
    <dgm:pt modelId="{FB785B67-29D5-4D0B-B980-78FBB2483EA2}" type="pres">
      <dgm:prSet presAssocID="{B0C2CD0C-473A-411E-B32A-D62DF482D412}" presName="linNode" presStyleCnt="0"/>
      <dgm:spPr/>
    </dgm:pt>
    <dgm:pt modelId="{0ED970DE-03B1-4FBE-AE9C-68F47AC9465E}" type="pres">
      <dgm:prSet presAssocID="{B0C2CD0C-473A-411E-B32A-D62DF482D412}" presName="parentText" presStyleLbl="node1" presStyleIdx="0" presStyleCnt="2" custScaleY="46009">
        <dgm:presLayoutVars>
          <dgm:chMax val="1"/>
          <dgm:bulletEnabled val="1"/>
        </dgm:presLayoutVars>
      </dgm:prSet>
      <dgm:spPr/>
    </dgm:pt>
    <dgm:pt modelId="{0412FFCE-2DE1-4E5D-A48A-6D1CF6492E56}" type="pres">
      <dgm:prSet presAssocID="{B0C2CD0C-473A-411E-B32A-D62DF482D412}" presName="descendantText" presStyleLbl="alignAccFollowNode1" presStyleIdx="0" presStyleCnt="2">
        <dgm:presLayoutVars>
          <dgm:bulletEnabled val="1"/>
        </dgm:presLayoutVars>
      </dgm:prSet>
      <dgm:spPr/>
    </dgm:pt>
    <dgm:pt modelId="{2FA16D25-D275-4A1C-9CD6-4C0431E25540}" type="pres">
      <dgm:prSet presAssocID="{CC26C701-9D14-43B5-90C5-25D07BF43293}" presName="sp" presStyleCnt="0"/>
      <dgm:spPr/>
    </dgm:pt>
    <dgm:pt modelId="{8E515FD0-7D3C-415D-BF8B-12D038B898AA}" type="pres">
      <dgm:prSet presAssocID="{F552B2F3-1BD6-4DC8-A308-6414746ABCDE}" presName="linNode" presStyleCnt="0"/>
      <dgm:spPr/>
    </dgm:pt>
    <dgm:pt modelId="{D4EC6C9A-17C4-476B-8174-0B98EF025FC1}" type="pres">
      <dgm:prSet presAssocID="{F552B2F3-1BD6-4DC8-A308-6414746ABCDE}" presName="parentText" presStyleLbl="node1" presStyleIdx="1" presStyleCnt="2" custScaleY="57835">
        <dgm:presLayoutVars>
          <dgm:chMax val="1"/>
          <dgm:bulletEnabled val="1"/>
        </dgm:presLayoutVars>
      </dgm:prSet>
      <dgm:spPr/>
    </dgm:pt>
    <dgm:pt modelId="{B367DD6A-3A0B-4731-AC0C-093F0025594B}" type="pres">
      <dgm:prSet presAssocID="{F552B2F3-1BD6-4DC8-A308-6414746ABCD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E5D8527-86F9-4B26-B258-5228B08C52D9}" type="presOf" srcId="{B0C2CD0C-473A-411E-B32A-D62DF482D412}" destId="{0ED970DE-03B1-4FBE-AE9C-68F47AC9465E}" srcOrd="0" destOrd="0" presId="urn:microsoft.com/office/officeart/2005/8/layout/vList5"/>
    <dgm:cxn modelId="{54ECB93B-46AF-4013-882A-0AF0BC5CA427}" srcId="{149A5629-BEC2-46BB-8413-7F370F732CA3}" destId="{F552B2F3-1BD6-4DC8-A308-6414746ABCDE}" srcOrd="1" destOrd="0" parTransId="{F894C5C0-DDB7-45F9-A19B-285B07943DC2}" sibTransId="{FAD05D23-D4BB-4CB6-A776-D0994573F1F0}"/>
    <dgm:cxn modelId="{1D5BF156-A3F3-4D39-9A6D-E804F9CC8C26}" type="presOf" srcId="{149A5629-BEC2-46BB-8413-7F370F732CA3}" destId="{E781E851-61C7-4BAB-9C66-9E89F0BBB7CB}" srcOrd="0" destOrd="0" presId="urn:microsoft.com/office/officeart/2005/8/layout/vList5"/>
    <dgm:cxn modelId="{F7AC2A8B-AFF4-469F-A584-6FF12815B4A3}" srcId="{B0C2CD0C-473A-411E-B32A-D62DF482D412}" destId="{C28F242C-F6E3-4048-8CA3-4E7DCC617BC1}" srcOrd="0" destOrd="0" parTransId="{ED7717D2-7E1D-4847-89D3-3808B0A61808}" sibTransId="{1214A1B1-40F3-4785-867F-62FEF675E976}"/>
    <dgm:cxn modelId="{24174998-BAF4-49C5-9AC3-17D96C9F583F}" type="presOf" srcId="{66248A89-B21C-4B6E-A53A-49E00E52373C}" destId="{B367DD6A-3A0B-4731-AC0C-093F0025594B}" srcOrd="0" destOrd="0" presId="urn:microsoft.com/office/officeart/2005/8/layout/vList5"/>
    <dgm:cxn modelId="{E66217A9-EA4D-4AD1-A999-981D3C73E61C}" type="presOf" srcId="{C28F242C-F6E3-4048-8CA3-4E7DCC617BC1}" destId="{0412FFCE-2DE1-4E5D-A48A-6D1CF6492E56}" srcOrd="0" destOrd="0" presId="urn:microsoft.com/office/officeart/2005/8/layout/vList5"/>
    <dgm:cxn modelId="{008E0AAF-28CA-44E5-8D6C-6A2F3786F0DB}" type="presOf" srcId="{F552B2F3-1BD6-4DC8-A308-6414746ABCDE}" destId="{D4EC6C9A-17C4-476B-8174-0B98EF025FC1}" srcOrd="0" destOrd="0" presId="urn:microsoft.com/office/officeart/2005/8/layout/vList5"/>
    <dgm:cxn modelId="{4BEEFBC8-67DB-4165-A69E-16A30A4DB9C6}" srcId="{149A5629-BEC2-46BB-8413-7F370F732CA3}" destId="{B0C2CD0C-473A-411E-B32A-D62DF482D412}" srcOrd="0" destOrd="0" parTransId="{F23145E9-1067-4173-8F78-988FFCCC95D4}" sibTransId="{CC26C701-9D14-43B5-90C5-25D07BF43293}"/>
    <dgm:cxn modelId="{C3FC3ADD-6298-4F90-AC2B-BF52BAC02A9A}" srcId="{F552B2F3-1BD6-4DC8-A308-6414746ABCDE}" destId="{66248A89-B21C-4B6E-A53A-49E00E52373C}" srcOrd="0" destOrd="0" parTransId="{85B5C250-42D8-4FB9-950A-56A7F6D9B84F}" sibTransId="{7E798B0A-BF99-4581-A26C-C015FA07B8FC}"/>
    <dgm:cxn modelId="{925E4E24-57FA-4528-B228-DE75AD89F232}" type="presParOf" srcId="{E781E851-61C7-4BAB-9C66-9E89F0BBB7CB}" destId="{FB785B67-29D5-4D0B-B980-78FBB2483EA2}" srcOrd="0" destOrd="0" presId="urn:microsoft.com/office/officeart/2005/8/layout/vList5"/>
    <dgm:cxn modelId="{425B1500-A53C-4493-B3AD-084A0888AFEB}" type="presParOf" srcId="{FB785B67-29D5-4D0B-B980-78FBB2483EA2}" destId="{0ED970DE-03B1-4FBE-AE9C-68F47AC9465E}" srcOrd="0" destOrd="0" presId="urn:microsoft.com/office/officeart/2005/8/layout/vList5"/>
    <dgm:cxn modelId="{F673A27D-2B51-451E-B1B8-A657D86278AA}" type="presParOf" srcId="{FB785B67-29D5-4D0B-B980-78FBB2483EA2}" destId="{0412FFCE-2DE1-4E5D-A48A-6D1CF6492E56}" srcOrd="1" destOrd="0" presId="urn:microsoft.com/office/officeart/2005/8/layout/vList5"/>
    <dgm:cxn modelId="{CCF0AF90-5C0F-405C-916B-07BFCC5613B6}" type="presParOf" srcId="{E781E851-61C7-4BAB-9C66-9E89F0BBB7CB}" destId="{2FA16D25-D275-4A1C-9CD6-4C0431E25540}" srcOrd="1" destOrd="0" presId="urn:microsoft.com/office/officeart/2005/8/layout/vList5"/>
    <dgm:cxn modelId="{6BDD951A-F42C-46E6-8BEC-328E2318DB10}" type="presParOf" srcId="{E781E851-61C7-4BAB-9C66-9E89F0BBB7CB}" destId="{8E515FD0-7D3C-415D-BF8B-12D038B898AA}" srcOrd="2" destOrd="0" presId="urn:microsoft.com/office/officeart/2005/8/layout/vList5"/>
    <dgm:cxn modelId="{38768EE0-CC4D-495F-B015-E1C999FDEB51}" type="presParOf" srcId="{8E515FD0-7D3C-415D-BF8B-12D038B898AA}" destId="{D4EC6C9A-17C4-476B-8174-0B98EF025FC1}" srcOrd="0" destOrd="0" presId="urn:microsoft.com/office/officeart/2005/8/layout/vList5"/>
    <dgm:cxn modelId="{E516027A-CBEF-4137-B0C6-2FDE6E68661D}" type="presParOf" srcId="{8E515FD0-7D3C-415D-BF8B-12D038B898AA}" destId="{B367DD6A-3A0B-4731-AC0C-093F00255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FB547-CE66-4BEF-86C2-A572AA27AD27}" type="doc">
      <dgm:prSet loTypeId="urn:microsoft.com/office/officeart/2005/8/layout/vProcess5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750C66DB-339A-4C04-86B1-4946DFDF7E37}">
      <dgm:prSet phldrT="[Texto]" custT="1"/>
      <dgm:spPr>
        <a:solidFill>
          <a:srgbClr val="440412"/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MX" altLang="es-MX" sz="1600" dirty="0">
              <a:latin typeface="Montserrat" pitchFamily="2" charset="0"/>
              <a:cs typeface="Arial" pitchFamily="34" charset="0"/>
            </a:rPr>
            <a:t>La información en posesión del Estado es PÚBLICA, salvo excepciones expresas de la propia Ley;</a:t>
          </a:r>
          <a:endParaRPr lang="es-MX" sz="1600" dirty="0">
            <a:latin typeface="Montserrat" pitchFamily="2" charset="0"/>
          </a:endParaRPr>
        </a:p>
      </dgm:t>
    </dgm:pt>
    <dgm:pt modelId="{E2EEE75D-0587-488E-9498-68EB43389079}" type="parTrans" cxnId="{05407FA2-5CBF-4BA7-9091-4A1E193DCF35}">
      <dgm:prSet/>
      <dgm:spPr/>
      <dgm:t>
        <a:bodyPr/>
        <a:lstStyle/>
        <a:p>
          <a:endParaRPr lang="es-MX" sz="1600"/>
        </a:p>
      </dgm:t>
    </dgm:pt>
    <dgm:pt modelId="{1E850E67-2F73-4630-A56E-F71B81C6E5C3}" type="sibTrans" cxnId="{05407FA2-5CBF-4BA7-9091-4A1E193DCF35}">
      <dgm:prSet custT="1"/>
      <dgm:spPr>
        <a:solidFill>
          <a:srgbClr val="B0ABA1"/>
        </a:solidFill>
      </dgm:spPr>
      <dgm:t>
        <a:bodyPr/>
        <a:lstStyle/>
        <a:p>
          <a:endParaRPr lang="es-MX" sz="2800" dirty="0"/>
        </a:p>
      </dgm:t>
    </dgm:pt>
    <dgm:pt modelId="{8E791695-8CE4-4EF2-A969-6F77FBDFF735}">
      <dgm:prSet custT="1"/>
      <dgm:spPr>
        <a:solidFill>
          <a:srgbClr val="AF0A3D"/>
        </a:solidFill>
      </dgm:spPr>
      <dgm:t>
        <a:bodyPr/>
        <a:lstStyle/>
        <a:p>
          <a:pPr algn="just"/>
          <a:r>
            <a:rPr lang="es-MX" altLang="es-MX" sz="1600" dirty="0">
              <a:latin typeface="Montserrat" pitchFamily="2" charset="0"/>
              <a:cs typeface="Arial" pitchFamily="34" charset="0"/>
            </a:rPr>
            <a:t>La interpretación de la Ley deberá favorecer el principio de publicidad y la transparencia;</a:t>
          </a:r>
        </a:p>
      </dgm:t>
    </dgm:pt>
    <dgm:pt modelId="{2C66A67F-4003-42D1-85B1-4850E1737809}" type="parTrans" cxnId="{86127688-16EE-4FE6-A851-BF08F36B542F}">
      <dgm:prSet/>
      <dgm:spPr/>
      <dgm:t>
        <a:bodyPr/>
        <a:lstStyle/>
        <a:p>
          <a:endParaRPr lang="es-MX" sz="1600"/>
        </a:p>
      </dgm:t>
    </dgm:pt>
    <dgm:pt modelId="{0219389F-C026-464C-9C20-E85D2B7E6DDF}" type="sibTrans" cxnId="{86127688-16EE-4FE6-A851-BF08F36B542F}">
      <dgm:prSet custT="1"/>
      <dgm:spPr>
        <a:solidFill>
          <a:srgbClr val="B0ABA1">
            <a:alpha val="70000"/>
          </a:srgbClr>
        </a:solidFill>
      </dgm:spPr>
      <dgm:t>
        <a:bodyPr/>
        <a:lstStyle/>
        <a:p>
          <a:endParaRPr lang="es-MX" sz="2800" dirty="0"/>
        </a:p>
      </dgm:t>
    </dgm:pt>
    <dgm:pt modelId="{C41A602C-B9BE-4A1C-B5EC-6C8350D4B725}">
      <dgm:prSet custT="1"/>
      <dgm:spPr>
        <a:solidFill>
          <a:srgbClr val="3E3835"/>
        </a:solidFill>
      </dgm:spPr>
      <dgm:t>
        <a:bodyPr/>
        <a:lstStyle/>
        <a:p>
          <a:pPr algn="just"/>
          <a:r>
            <a:rPr lang="es-MX" altLang="es-MX" sz="1600" dirty="0">
              <a:latin typeface="Montserrat" pitchFamily="2" charset="0"/>
              <a:cs typeface="Arial" pitchFamily="34" charset="0"/>
            </a:rPr>
            <a:t>La entrega de la información no está condicionada a que se motive o justifique su uso, ni se requiere demostrar interés alguno;</a:t>
          </a:r>
          <a:endParaRPr lang="es-MX" altLang="es-MX" sz="1600" i="1" dirty="0">
            <a:effectLst>
              <a:outerShdw blurRad="38100" dist="38100" dir="2700000" algn="tl">
                <a:srgbClr val="C0C0C0"/>
              </a:outerShdw>
            </a:effectLst>
            <a:latin typeface="Montserrat" pitchFamily="2" charset="0"/>
            <a:cs typeface="Arial" pitchFamily="34" charset="0"/>
          </a:endParaRPr>
        </a:p>
      </dgm:t>
    </dgm:pt>
    <dgm:pt modelId="{94381F37-E564-436B-8989-C0D24734772A}" type="parTrans" cxnId="{656FFF7F-00F5-4163-B30E-360D2F2D5AE1}">
      <dgm:prSet/>
      <dgm:spPr/>
      <dgm:t>
        <a:bodyPr/>
        <a:lstStyle/>
        <a:p>
          <a:endParaRPr lang="es-MX" sz="1600"/>
        </a:p>
      </dgm:t>
    </dgm:pt>
    <dgm:pt modelId="{D1D15A1A-D7DC-4E26-9863-6F188707A3FC}" type="sibTrans" cxnId="{656FFF7F-00F5-4163-B30E-360D2F2D5AE1}">
      <dgm:prSet custT="1"/>
      <dgm:spPr>
        <a:solidFill>
          <a:srgbClr val="B0ABA1">
            <a:alpha val="50000"/>
          </a:srgbClr>
        </a:solidFill>
      </dgm:spPr>
      <dgm:t>
        <a:bodyPr/>
        <a:lstStyle/>
        <a:p>
          <a:endParaRPr lang="es-MX" sz="2800" dirty="0"/>
        </a:p>
      </dgm:t>
    </dgm:pt>
    <dgm:pt modelId="{653164DE-39D0-449D-BD4A-EF342314EB3A}">
      <dgm:prSet custT="1"/>
      <dgm:spPr>
        <a:solidFill>
          <a:srgbClr val="BE8300"/>
        </a:solidFill>
      </dgm:spPr>
      <dgm:t>
        <a:bodyPr/>
        <a:lstStyle/>
        <a:p>
          <a:pPr algn="just"/>
          <a:r>
            <a:rPr lang="es-MX" altLang="es-MX" sz="1600" dirty="0">
              <a:latin typeface="Montserrat" pitchFamily="2" charset="0"/>
              <a:cs typeface="Arial" pitchFamily="34" charset="0"/>
            </a:rPr>
            <a:t>Las dependencias y entidades sólo estarán obligadas a entregar documentos que c</a:t>
          </a:r>
          <a:r>
            <a:rPr lang="es-MX" sz="1600" dirty="0">
              <a:latin typeface="Montserrat" pitchFamily="2" charset="0"/>
              <a:cs typeface="Arial" pitchFamily="34" charset="0"/>
            </a:rPr>
            <a:t>orrespondan </a:t>
          </a:r>
          <a:r>
            <a:rPr lang="es-MX" altLang="es-MX" sz="1600" dirty="0">
              <a:latin typeface="Montserrat" pitchFamily="2" charset="0"/>
              <a:cs typeface="Arial" pitchFamily="34" charset="0"/>
            </a:rPr>
            <a:t>a las facultades, competencias y funciones que los ordenamientos jurídicos aplicables otorgan a los sujetos obligados.</a:t>
          </a:r>
        </a:p>
      </dgm:t>
    </dgm:pt>
    <dgm:pt modelId="{3E162F22-622D-48F9-8228-F33D0DB52EA1}" type="parTrans" cxnId="{89D00AA0-0633-46F2-9D6A-5D97C841128D}">
      <dgm:prSet/>
      <dgm:spPr/>
      <dgm:t>
        <a:bodyPr/>
        <a:lstStyle/>
        <a:p>
          <a:endParaRPr lang="es-MX" sz="1600"/>
        </a:p>
      </dgm:t>
    </dgm:pt>
    <dgm:pt modelId="{F5513D06-8E2A-45FE-864B-85ACB15F2CAA}" type="sibTrans" cxnId="{89D00AA0-0633-46F2-9D6A-5D97C841128D}">
      <dgm:prSet/>
      <dgm:spPr/>
      <dgm:t>
        <a:bodyPr/>
        <a:lstStyle/>
        <a:p>
          <a:endParaRPr lang="es-MX" sz="1600"/>
        </a:p>
      </dgm:t>
    </dgm:pt>
    <dgm:pt modelId="{68B02636-69E2-45D5-BFC1-D1E0F5FD6896}" type="pres">
      <dgm:prSet presAssocID="{AC6FB547-CE66-4BEF-86C2-A572AA27AD27}" presName="outerComposite" presStyleCnt="0">
        <dgm:presLayoutVars>
          <dgm:chMax val="5"/>
          <dgm:dir/>
          <dgm:resizeHandles val="exact"/>
        </dgm:presLayoutVars>
      </dgm:prSet>
      <dgm:spPr/>
    </dgm:pt>
    <dgm:pt modelId="{D52D6015-A10A-4BF1-ACBD-ED52E6431B9E}" type="pres">
      <dgm:prSet presAssocID="{AC6FB547-CE66-4BEF-86C2-A572AA27AD27}" presName="dummyMaxCanvas" presStyleCnt="0">
        <dgm:presLayoutVars/>
      </dgm:prSet>
      <dgm:spPr/>
    </dgm:pt>
    <dgm:pt modelId="{AB31DA8B-59FE-4BCE-86EF-3DA147FFF0B5}" type="pres">
      <dgm:prSet presAssocID="{AC6FB547-CE66-4BEF-86C2-A572AA27AD27}" presName="FourNodes_1" presStyleLbl="node1" presStyleIdx="0" presStyleCnt="4" custScaleX="89779" custScaleY="64333" custLinFactNeighborY="-1262">
        <dgm:presLayoutVars>
          <dgm:bulletEnabled val="1"/>
        </dgm:presLayoutVars>
      </dgm:prSet>
      <dgm:spPr/>
    </dgm:pt>
    <dgm:pt modelId="{48E39E87-BF18-49F8-A84C-3A06E8F6B1E3}" type="pres">
      <dgm:prSet presAssocID="{AC6FB547-CE66-4BEF-86C2-A572AA27AD27}" presName="FourNodes_2" presStyleLbl="node1" presStyleIdx="1" presStyleCnt="4" custScaleX="93367" custScaleY="65274">
        <dgm:presLayoutVars>
          <dgm:bulletEnabled val="1"/>
        </dgm:presLayoutVars>
      </dgm:prSet>
      <dgm:spPr/>
    </dgm:pt>
    <dgm:pt modelId="{BBA8D664-D65B-4951-B305-F49B0EB87FD7}" type="pres">
      <dgm:prSet presAssocID="{AC6FB547-CE66-4BEF-86C2-A572AA27AD27}" presName="FourNodes_3" presStyleLbl="node1" presStyleIdx="2" presStyleCnt="4" custScaleX="91932" custScaleY="73789">
        <dgm:presLayoutVars>
          <dgm:bulletEnabled val="1"/>
        </dgm:presLayoutVars>
      </dgm:prSet>
      <dgm:spPr/>
    </dgm:pt>
    <dgm:pt modelId="{661B6D83-C27F-4918-A032-4A90B45012DF}" type="pres">
      <dgm:prSet presAssocID="{AC6FB547-CE66-4BEF-86C2-A572AA27AD27}" presName="FourNodes_4" presStyleLbl="node1" presStyleIdx="3" presStyleCnt="4" custLinFactNeighborX="403" custLinFactNeighborY="62371">
        <dgm:presLayoutVars>
          <dgm:bulletEnabled val="1"/>
        </dgm:presLayoutVars>
      </dgm:prSet>
      <dgm:spPr/>
    </dgm:pt>
    <dgm:pt modelId="{DB74BD69-FF79-4A0E-980A-4AB56F4F6DB4}" type="pres">
      <dgm:prSet presAssocID="{AC6FB547-CE66-4BEF-86C2-A572AA27AD27}" presName="FourConn_1-2" presStyleLbl="fgAccFollowNode1" presStyleIdx="0" presStyleCnt="3">
        <dgm:presLayoutVars>
          <dgm:bulletEnabled val="1"/>
        </dgm:presLayoutVars>
      </dgm:prSet>
      <dgm:spPr/>
    </dgm:pt>
    <dgm:pt modelId="{A4164420-09E0-4326-B3BB-DA6A0EAC63DC}" type="pres">
      <dgm:prSet presAssocID="{AC6FB547-CE66-4BEF-86C2-A572AA27AD27}" presName="FourConn_2-3" presStyleLbl="fgAccFollowNode1" presStyleIdx="1" presStyleCnt="3">
        <dgm:presLayoutVars>
          <dgm:bulletEnabled val="1"/>
        </dgm:presLayoutVars>
      </dgm:prSet>
      <dgm:spPr/>
    </dgm:pt>
    <dgm:pt modelId="{5B4E6365-2E1E-48E3-9F22-72E426D3BEDB}" type="pres">
      <dgm:prSet presAssocID="{AC6FB547-CE66-4BEF-86C2-A572AA27AD27}" presName="FourConn_3-4" presStyleLbl="fgAccFollowNode1" presStyleIdx="2" presStyleCnt="3">
        <dgm:presLayoutVars>
          <dgm:bulletEnabled val="1"/>
        </dgm:presLayoutVars>
      </dgm:prSet>
      <dgm:spPr/>
    </dgm:pt>
    <dgm:pt modelId="{D7735F7B-3D5B-4573-BE36-D0064C72A8DE}" type="pres">
      <dgm:prSet presAssocID="{AC6FB547-CE66-4BEF-86C2-A572AA27AD27}" presName="FourNodes_1_text" presStyleLbl="node1" presStyleIdx="3" presStyleCnt="4">
        <dgm:presLayoutVars>
          <dgm:bulletEnabled val="1"/>
        </dgm:presLayoutVars>
      </dgm:prSet>
      <dgm:spPr/>
    </dgm:pt>
    <dgm:pt modelId="{F7EA07FA-B158-4552-A9F2-9DCDFE182B7C}" type="pres">
      <dgm:prSet presAssocID="{AC6FB547-CE66-4BEF-86C2-A572AA27AD27}" presName="FourNodes_2_text" presStyleLbl="node1" presStyleIdx="3" presStyleCnt="4">
        <dgm:presLayoutVars>
          <dgm:bulletEnabled val="1"/>
        </dgm:presLayoutVars>
      </dgm:prSet>
      <dgm:spPr/>
    </dgm:pt>
    <dgm:pt modelId="{8DEF56A3-4B82-4012-A4F2-E75E20464551}" type="pres">
      <dgm:prSet presAssocID="{AC6FB547-CE66-4BEF-86C2-A572AA27AD27}" presName="FourNodes_3_text" presStyleLbl="node1" presStyleIdx="3" presStyleCnt="4">
        <dgm:presLayoutVars>
          <dgm:bulletEnabled val="1"/>
        </dgm:presLayoutVars>
      </dgm:prSet>
      <dgm:spPr/>
    </dgm:pt>
    <dgm:pt modelId="{6369F43D-CA59-4C49-A8BD-444A51F77EA6}" type="pres">
      <dgm:prSet presAssocID="{AC6FB547-CE66-4BEF-86C2-A572AA27AD2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2A8F01-26AC-43F2-8CF9-7CF9BFC738F4}" type="presOf" srcId="{8E791695-8CE4-4EF2-A969-6F77FBDFF735}" destId="{48E39E87-BF18-49F8-A84C-3A06E8F6B1E3}" srcOrd="0" destOrd="0" presId="urn:microsoft.com/office/officeart/2005/8/layout/vProcess5"/>
    <dgm:cxn modelId="{CAD97820-74B8-40AB-9A07-09E96F908522}" type="presOf" srcId="{750C66DB-339A-4C04-86B1-4946DFDF7E37}" destId="{AB31DA8B-59FE-4BCE-86EF-3DA147FFF0B5}" srcOrd="0" destOrd="0" presId="urn:microsoft.com/office/officeart/2005/8/layout/vProcess5"/>
    <dgm:cxn modelId="{81F5002C-CBFD-48E7-B558-66425073DDEF}" type="presOf" srcId="{8E791695-8CE4-4EF2-A969-6F77FBDFF735}" destId="{F7EA07FA-B158-4552-A9F2-9DCDFE182B7C}" srcOrd="1" destOrd="0" presId="urn:microsoft.com/office/officeart/2005/8/layout/vProcess5"/>
    <dgm:cxn modelId="{795A9832-B64C-416F-BA3A-0C2EE0D67699}" type="presOf" srcId="{C41A602C-B9BE-4A1C-B5EC-6C8350D4B725}" destId="{BBA8D664-D65B-4951-B305-F49B0EB87FD7}" srcOrd="0" destOrd="0" presId="urn:microsoft.com/office/officeart/2005/8/layout/vProcess5"/>
    <dgm:cxn modelId="{E9C48935-830A-4E9E-973E-F72717F47185}" type="presOf" srcId="{C41A602C-B9BE-4A1C-B5EC-6C8350D4B725}" destId="{8DEF56A3-4B82-4012-A4F2-E75E20464551}" srcOrd="1" destOrd="0" presId="urn:microsoft.com/office/officeart/2005/8/layout/vProcess5"/>
    <dgm:cxn modelId="{E8C0C760-5D32-4788-B444-B1705423E7AA}" type="presOf" srcId="{AC6FB547-CE66-4BEF-86C2-A572AA27AD27}" destId="{68B02636-69E2-45D5-BFC1-D1E0F5FD6896}" srcOrd="0" destOrd="0" presId="urn:microsoft.com/office/officeart/2005/8/layout/vProcess5"/>
    <dgm:cxn modelId="{34A40E44-F6D5-4AFD-B871-E0F2E210756E}" type="presOf" srcId="{750C66DB-339A-4C04-86B1-4946DFDF7E37}" destId="{D7735F7B-3D5B-4573-BE36-D0064C72A8DE}" srcOrd="1" destOrd="0" presId="urn:microsoft.com/office/officeart/2005/8/layout/vProcess5"/>
    <dgm:cxn modelId="{217FBC7E-5775-42D7-BC42-5F042AADF6B5}" type="presOf" srcId="{0219389F-C026-464C-9C20-E85D2B7E6DDF}" destId="{A4164420-09E0-4326-B3BB-DA6A0EAC63DC}" srcOrd="0" destOrd="0" presId="urn:microsoft.com/office/officeart/2005/8/layout/vProcess5"/>
    <dgm:cxn modelId="{656FFF7F-00F5-4163-B30E-360D2F2D5AE1}" srcId="{AC6FB547-CE66-4BEF-86C2-A572AA27AD27}" destId="{C41A602C-B9BE-4A1C-B5EC-6C8350D4B725}" srcOrd="2" destOrd="0" parTransId="{94381F37-E564-436B-8989-C0D24734772A}" sibTransId="{D1D15A1A-D7DC-4E26-9863-6F188707A3FC}"/>
    <dgm:cxn modelId="{86127688-16EE-4FE6-A851-BF08F36B542F}" srcId="{AC6FB547-CE66-4BEF-86C2-A572AA27AD27}" destId="{8E791695-8CE4-4EF2-A969-6F77FBDFF735}" srcOrd="1" destOrd="0" parTransId="{2C66A67F-4003-42D1-85B1-4850E1737809}" sibTransId="{0219389F-C026-464C-9C20-E85D2B7E6DDF}"/>
    <dgm:cxn modelId="{70895F8D-8999-40FE-BD26-52CF92D3BB22}" type="presOf" srcId="{653164DE-39D0-449D-BD4A-EF342314EB3A}" destId="{6369F43D-CA59-4C49-A8BD-444A51F77EA6}" srcOrd="1" destOrd="0" presId="urn:microsoft.com/office/officeart/2005/8/layout/vProcess5"/>
    <dgm:cxn modelId="{B7E2AB9C-707A-42EE-B5ED-61822791A83D}" type="presOf" srcId="{D1D15A1A-D7DC-4E26-9863-6F188707A3FC}" destId="{5B4E6365-2E1E-48E3-9F22-72E426D3BEDB}" srcOrd="0" destOrd="0" presId="urn:microsoft.com/office/officeart/2005/8/layout/vProcess5"/>
    <dgm:cxn modelId="{89D00AA0-0633-46F2-9D6A-5D97C841128D}" srcId="{AC6FB547-CE66-4BEF-86C2-A572AA27AD27}" destId="{653164DE-39D0-449D-BD4A-EF342314EB3A}" srcOrd="3" destOrd="0" parTransId="{3E162F22-622D-48F9-8228-F33D0DB52EA1}" sibTransId="{F5513D06-8E2A-45FE-864B-85ACB15F2CAA}"/>
    <dgm:cxn modelId="{81A55EA1-1109-48F8-9E45-1BE2E238A4E6}" type="presOf" srcId="{653164DE-39D0-449D-BD4A-EF342314EB3A}" destId="{661B6D83-C27F-4918-A032-4A90B45012DF}" srcOrd="0" destOrd="0" presId="urn:microsoft.com/office/officeart/2005/8/layout/vProcess5"/>
    <dgm:cxn modelId="{05407FA2-5CBF-4BA7-9091-4A1E193DCF35}" srcId="{AC6FB547-CE66-4BEF-86C2-A572AA27AD27}" destId="{750C66DB-339A-4C04-86B1-4946DFDF7E37}" srcOrd="0" destOrd="0" parTransId="{E2EEE75D-0587-488E-9498-68EB43389079}" sibTransId="{1E850E67-2F73-4630-A56E-F71B81C6E5C3}"/>
    <dgm:cxn modelId="{EE8795AD-EF5E-4CC1-A592-51CEADB33C82}" type="presOf" srcId="{1E850E67-2F73-4630-A56E-F71B81C6E5C3}" destId="{DB74BD69-FF79-4A0E-980A-4AB56F4F6DB4}" srcOrd="0" destOrd="0" presId="urn:microsoft.com/office/officeart/2005/8/layout/vProcess5"/>
    <dgm:cxn modelId="{23291F46-60A6-4186-82C6-656F787C7CC0}" type="presParOf" srcId="{68B02636-69E2-45D5-BFC1-D1E0F5FD6896}" destId="{D52D6015-A10A-4BF1-ACBD-ED52E6431B9E}" srcOrd="0" destOrd="0" presId="urn:microsoft.com/office/officeart/2005/8/layout/vProcess5"/>
    <dgm:cxn modelId="{D15C65DA-5999-4804-AB83-19888A9E8DFD}" type="presParOf" srcId="{68B02636-69E2-45D5-BFC1-D1E0F5FD6896}" destId="{AB31DA8B-59FE-4BCE-86EF-3DA147FFF0B5}" srcOrd="1" destOrd="0" presId="urn:microsoft.com/office/officeart/2005/8/layout/vProcess5"/>
    <dgm:cxn modelId="{4759A054-97B0-4E3D-BEF1-CC87D4C92714}" type="presParOf" srcId="{68B02636-69E2-45D5-BFC1-D1E0F5FD6896}" destId="{48E39E87-BF18-49F8-A84C-3A06E8F6B1E3}" srcOrd="2" destOrd="0" presId="urn:microsoft.com/office/officeart/2005/8/layout/vProcess5"/>
    <dgm:cxn modelId="{515D0228-BCCB-43E8-B622-1B2761AB37D4}" type="presParOf" srcId="{68B02636-69E2-45D5-BFC1-D1E0F5FD6896}" destId="{BBA8D664-D65B-4951-B305-F49B0EB87FD7}" srcOrd="3" destOrd="0" presId="urn:microsoft.com/office/officeart/2005/8/layout/vProcess5"/>
    <dgm:cxn modelId="{0A27B3A0-0316-4869-87D8-0998CE33203E}" type="presParOf" srcId="{68B02636-69E2-45D5-BFC1-D1E0F5FD6896}" destId="{661B6D83-C27F-4918-A032-4A90B45012DF}" srcOrd="4" destOrd="0" presId="urn:microsoft.com/office/officeart/2005/8/layout/vProcess5"/>
    <dgm:cxn modelId="{58819007-103D-4B71-9E06-0540CD85A458}" type="presParOf" srcId="{68B02636-69E2-45D5-BFC1-D1E0F5FD6896}" destId="{DB74BD69-FF79-4A0E-980A-4AB56F4F6DB4}" srcOrd="5" destOrd="0" presId="urn:microsoft.com/office/officeart/2005/8/layout/vProcess5"/>
    <dgm:cxn modelId="{5F96ACA0-D9A6-40C8-83A1-5E2E50B0B56B}" type="presParOf" srcId="{68B02636-69E2-45D5-BFC1-D1E0F5FD6896}" destId="{A4164420-09E0-4326-B3BB-DA6A0EAC63DC}" srcOrd="6" destOrd="0" presId="urn:microsoft.com/office/officeart/2005/8/layout/vProcess5"/>
    <dgm:cxn modelId="{6D33B6C3-42E7-4D96-A3CB-325C311AB45B}" type="presParOf" srcId="{68B02636-69E2-45D5-BFC1-D1E0F5FD6896}" destId="{5B4E6365-2E1E-48E3-9F22-72E426D3BEDB}" srcOrd="7" destOrd="0" presId="urn:microsoft.com/office/officeart/2005/8/layout/vProcess5"/>
    <dgm:cxn modelId="{1EED5C26-9BA7-4F58-96DD-1F22009B5084}" type="presParOf" srcId="{68B02636-69E2-45D5-BFC1-D1E0F5FD6896}" destId="{D7735F7B-3D5B-4573-BE36-D0064C72A8DE}" srcOrd="8" destOrd="0" presId="urn:microsoft.com/office/officeart/2005/8/layout/vProcess5"/>
    <dgm:cxn modelId="{E4CF305A-172E-4313-B7E8-60495D98DDB4}" type="presParOf" srcId="{68B02636-69E2-45D5-BFC1-D1E0F5FD6896}" destId="{F7EA07FA-B158-4552-A9F2-9DCDFE182B7C}" srcOrd="9" destOrd="0" presId="urn:microsoft.com/office/officeart/2005/8/layout/vProcess5"/>
    <dgm:cxn modelId="{0B47F9F1-536E-46CC-A859-35C000A1F4D6}" type="presParOf" srcId="{68B02636-69E2-45D5-BFC1-D1E0F5FD6896}" destId="{8DEF56A3-4B82-4012-A4F2-E75E20464551}" srcOrd="10" destOrd="0" presId="urn:microsoft.com/office/officeart/2005/8/layout/vProcess5"/>
    <dgm:cxn modelId="{6D462A22-FFAF-4129-B6A1-4D53043B75C8}" type="presParOf" srcId="{68B02636-69E2-45D5-BFC1-D1E0F5FD6896}" destId="{6369F43D-CA59-4C49-A8BD-444A51F77EA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EE960-8982-4DFD-8358-4368935EE4B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11EDFB1-79E4-4866-B705-1CCF5738A63C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Prevención</a:t>
          </a:r>
        </a:p>
      </dgm:t>
    </dgm:pt>
    <dgm:pt modelId="{235A6DDF-DA6A-4A33-99FB-C2FA22F3CCD0}" type="parTrans" cxnId="{C9A1F0FC-C47F-4F42-9E46-D10E80777D6A}">
      <dgm:prSet/>
      <dgm:spPr/>
      <dgm:t>
        <a:bodyPr/>
        <a:lstStyle/>
        <a:p>
          <a:endParaRPr lang="es-MX" b="1"/>
        </a:p>
      </dgm:t>
    </dgm:pt>
    <dgm:pt modelId="{EA86B77B-856A-44B4-89FE-81E5981C9927}" type="sibTrans" cxnId="{C9A1F0FC-C47F-4F42-9E46-D10E80777D6A}">
      <dgm:prSet/>
      <dgm:spPr/>
      <dgm:t>
        <a:bodyPr/>
        <a:lstStyle/>
        <a:p>
          <a:endParaRPr lang="es-MX" b="1"/>
        </a:p>
      </dgm:t>
    </dgm:pt>
    <dgm:pt modelId="{EBD050E9-E5A9-4009-A28D-D99293CC71A5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1A697AFD-7599-4E4B-A130-E1CFD92FE45F}" type="parTrans" cxnId="{6C349FE9-1689-489A-8AF5-A0AD08082697}">
      <dgm:prSet/>
      <dgm:spPr/>
      <dgm:t>
        <a:bodyPr/>
        <a:lstStyle/>
        <a:p>
          <a:endParaRPr lang="es-MX" b="1"/>
        </a:p>
      </dgm:t>
    </dgm:pt>
    <dgm:pt modelId="{E36028DC-7EFD-4E35-8CF5-C26E632A28E3}" type="sibTrans" cxnId="{6C349FE9-1689-489A-8AF5-A0AD08082697}">
      <dgm:prSet/>
      <dgm:spPr/>
      <dgm:t>
        <a:bodyPr/>
        <a:lstStyle/>
        <a:p>
          <a:endParaRPr lang="es-MX" b="1"/>
        </a:p>
      </dgm:t>
    </dgm:pt>
    <dgm:pt modelId="{51EB93DA-9DDB-42B8-9663-A91118D1E0E4}">
      <dgm:prSet phldrT="[Texto]"/>
      <dgm:spPr/>
      <dgm:t>
        <a:bodyPr/>
        <a:lstStyle/>
        <a:p>
          <a:r>
            <a:rPr lang="es-MX" b="1" dirty="0"/>
            <a:t>5 Días  - 10 Días Desahogo</a:t>
          </a:r>
        </a:p>
      </dgm:t>
    </dgm:pt>
    <dgm:pt modelId="{81C26B24-C5FC-48ED-A1D7-0E09AF036E21}" type="parTrans" cxnId="{9E67A4F5-B9D3-48E9-835B-1C8A5B8FDD4F}">
      <dgm:prSet/>
      <dgm:spPr/>
      <dgm:t>
        <a:bodyPr/>
        <a:lstStyle/>
        <a:p>
          <a:endParaRPr lang="es-MX" b="1"/>
        </a:p>
      </dgm:t>
    </dgm:pt>
    <dgm:pt modelId="{3FF88B73-CEDE-453A-BEAA-8562DF5D68AD}" type="sibTrans" cxnId="{9E67A4F5-B9D3-48E9-835B-1C8A5B8FDD4F}">
      <dgm:prSet/>
      <dgm:spPr/>
      <dgm:t>
        <a:bodyPr/>
        <a:lstStyle/>
        <a:p>
          <a:endParaRPr lang="es-MX" b="1"/>
        </a:p>
      </dgm:t>
    </dgm:pt>
    <dgm:pt modelId="{B725B54D-1EE2-4F4B-8A25-7A2AF28E88D9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Competencia Parcial</a:t>
          </a:r>
        </a:p>
      </dgm:t>
    </dgm:pt>
    <dgm:pt modelId="{F38A04F0-D1F3-41AA-B993-1D047AC41A6A}" type="parTrans" cxnId="{44876EF9-8D27-444F-BC00-32B81A2E9BA7}">
      <dgm:prSet/>
      <dgm:spPr/>
      <dgm:t>
        <a:bodyPr/>
        <a:lstStyle/>
        <a:p>
          <a:endParaRPr lang="es-MX" b="1"/>
        </a:p>
      </dgm:t>
    </dgm:pt>
    <dgm:pt modelId="{9E9A0379-CCDC-4DCB-BEDC-E472C05EB10B}" type="sibTrans" cxnId="{44876EF9-8D27-444F-BC00-32B81A2E9BA7}">
      <dgm:prSet/>
      <dgm:spPr/>
      <dgm:t>
        <a:bodyPr/>
        <a:lstStyle/>
        <a:p>
          <a:endParaRPr lang="es-MX" b="1"/>
        </a:p>
      </dgm:t>
    </dgm:pt>
    <dgm:pt modelId="{55661DDF-65C5-4340-A2B7-8DE88457A22F}">
      <dgm:prSet phldrT="[Texto]"/>
      <dgm:spPr/>
      <dgm:t>
        <a:bodyPr/>
        <a:lstStyle/>
        <a:p>
          <a:pPr>
            <a:buFont typeface="Wingdings" pitchFamily="2" charset="2"/>
            <a:buNone/>
          </a:pPr>
          <a:r>
            <a:rPr lang="es-MX" b="1" dirty="0"/>
            <a:t>3 Días</a:t>
          </a:r>
        </a:p>
      </dgm:t>
    </dgm:pt>
    <dgm:pt modelId="{67B4E0E5-4057-4FB2-BD9A-45D52BE06882}" type="parTrans" cxnId="{E614C917-B781-4BDD-8B70-C5DACD5D1697}">
      <dgm:prSet/>
      <dgm:spPr/>
      <dgm:t>
        <a:bodyPr/>
        <a:lstStyle/>
        <a:p>
          <a:endParaRPr lang="es-MX" b="1"/>
        </a:p>
      </dgm:t>
    </dgm:pt>
    <dgm:pt modelId="{3B724251-C098-4662-8FB1-378F46F2C408}" type="sibTrans" cxnId="{E614C917-B781-4BDD-8B70-C5DACD5D1697}">
      <dgm:prSet/>
      <dgm:spPr/>
      <dgm:t>
        <a:bodyPr/>
        <a:lstStyle/>
        <a:p>
          <a:endParaRPr lang="es-MX" b="1"/>
        </a:p>
      </dgm:t>
    </dgm:pt>
    <dgm:pt modelId="{06CF45B3-57D0-4ADE-86F6-BC5F6F2AE925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Información Inexistente</a:t>
          </a:r>
        </a:p>
      </dgm:t>
    </dgm:pt>
    <dgm:pt modelId="{FB8FECF7-7F89-458B-972F-C69BCB79862C}" type="parTrans" cxnId="{C0C5403A-84D3-4270-917B-CBAB48D6E95F}">
      <dgm:prSet/>
      <dgm:spPr/>
      <dgm:t>
        <a:bodyPr/>
        <a:lstStyle/>
        <a:p>
          <a:endParaRPr lang="es-MX" b="1"/>
        </a:p>
      </dgm:t>
    </dgm:pt>
    <dgm:pt modelId="{BB15D4FB-D2F4-4065-B016-F8E384E48281}" type="sibTrans" cxnId="{C0C5403A-84D3-4270-917B-CBAB48D6E95F}">
      <dgm:prSet/>
      <dgm:spPr/>
      <dgm:t>
        <a:bodyPr/>
        <a:lstStyle/>
        <a:p>
          <a:endParaRPr lang="es-MX" b="1"/>
        </a:p>
      </dgm:t>
    </dgm:pt>
    <dgm:pt modelId="{BFAC66B4-0D0E-43F0-9232-0A69F934F63C}" type="pres">
      <dgm:prSet presAssocID="{27CEE960-8982-4DFD-8358-4368935EE4B0}" presName="linear" presStyleCnt="0">
        <dgm:presLayoutVars>
          <dgm:animLvl val="lvl"/>
          <dgm:resizeHandles val="exact"/>
        </dgm:presLayoutVars>
      </dgm:prSet>
      <dgm:spPr/>
    </dgm:pt>
    <dgm:pt modelId="{BC558CEE-1BF9-4749-9848-7A1EEB0E49A0}" type="pres">
      <dgm:prSet presAssocID="{211EDFB1-79E4-4866-B705-1CCF5738A6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47E4C5-FD31-4F9C-A95A-403A533649C4}" type="pres">
      <dgm:prSet presAssocID="{211EDFB1-79E4-4866-B705-1CCF5738A63C}" presName="childText" presStyleLbl="revTx" presStyleIdx="0" presStyleCnt="3">
        <dgm:presLayoutVars>
          <dgm:bulletEnabled val="1"/>
        </dgm:presLayoutVars>
      </dgm:prSet>
      <dgm:spPr/>
    </dgm:pt>
    <dgm:pt modelId="{874ABF98-51CF-4553-89E6-C5A39363571B}" type="pres">
      <dgm:prSet presAssocID="{B725B54D-1EE2-4F4B-8A25-7A2AF28E88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B83617-3480-4F18-8159-0AE50399C89A}" type="pres">
      <dgm:prSet presAssocID="{B725B54D-1EE2-4F4B-8A25-7A2AF28E88D9}" presName="childText" presStyleLbl="revTx" presStyleIdx="1" presStyleCnt="3">
        <dgm:presLayoutVars>
          <dgm:bulletEnabled val="1"/>
        </dgm:presLayoutVars>
      </dgm:prSet>
      <dgm:spPr/>
    </dgm:pt>
    <dgm:pt modelId="{FDF86103-9A74-481B-9929-BC9DE96766B5}" type="pres">
      <dgm:prSet presAssocID="{06CF45B3-57D0-4ADE-86F6-BC5F6F2AE9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E77784-C8B1-43AB-B62C-6BA0CBEB6F55}" type="pres">
      <dgm:prSet presAssocID="{06CF45B3-57D0-4ADE-86F6-BC5F6F2AE9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D44D611-60AC-499A-ACB2-7F162ACF6B25}" type="presOf" srcId="{51EB93DA-9DDB-42B8-9663-A91118D1E0E4}" destId="{5B47E4C5-FD31-4F9C-A95A-403A533649C4}" srcOrd="0" destOrd="0" presId="urn:microsoft.com/office/officeart/2005/8/layout/vList2"/>
    <dgm:cxn modelId="{E614C917-B781-4BDD-8B70-C5DACD5D1697}" srcId="{B725B54D-1EE2-4F4B-8A25-7A2AF28E88D9}" destId="{55661DDF-65C5-4340-A2B7-8DE88457A22F}" srcOrd="0" destOrd="0" parTransId="{67B4E0E5-4057-4FB2-BD9A-45D52BE06882}" sibTransId="{3B724251-C098-4662-8FB1-378F46F2C408}"/>
    <dgm:cxn modelId="{3648B32E-02E8-4B60-8995-736CBBCBE730}" type="presOf" srcId="{55661DDF-65C5-4340-A2B7-8DE88457A22F}" destId="{DEB83617-3480-4F18-8159-0AE50399C89A}" srcOrd="0" destOrd="0" presId="urn:microsoft.com/office/officeart/2005/8/layout/vList2"/>
    <dgm:cxn modelId="{C0C5403A-84D3-4270-917B-CBAB48D6E95F}" srcId="{27CEE960-8982-4DFD-8358-4368935EE4B0}" destId="{06CF45B3-57D0-4ADE-86F6-BC5F6F2AE925}" srcOrd="2" destOrd="0" parTransId="{FB8FECF7-7F89-458B-972F-C69BCB79862C}" sibTransId="{BB15D4FB-D2F4-4065-B016-F8E384E48281}"/>
    <dgm:cxn modelId="{A811AB42-7307-4A71-9304-03391A529D1D}" type="presOf" srcId="{27CEE960-8982-4DFD-8358-4368935EE4B0}" destId="{BFAC66B4-0D0E-43F0-9232-0A69F934F63C}" srcOrd="0" destOrd="0" presId="urn:microsoft.com/office/officeart/2005/8/layout/vList2"/>
    <dgm:cxn modelId="{B4280B8E-0119-43CA-8CB9-A7CCCA7E166A}" type="presOf" srcId="{06CF45B3-57D0-4ADE-86F6-BC5F6F2AE925}" destId="{FDF86103-9A74-481B-9929-BC9DE96766B5}" srcOrd="0" destOrd="0" presId="urn:microsoft.com/office/officeart/2005/8/layout/vList2"/>
    <dgm:cxn modelId="{02284EC2-1F6B-4EE0-9237-36C0343E2A1B}" type="presOf" srcId="{B725B54D-1EE2-4F4B-8A25-7A2AF28E88D9}" destId="{874ABF98-51CF-4553-89E6-C5A39363571B}" srcOrd="0" destOrd="0" presId="urn:microsoft.com/office/officeart/2005/8/layout/vList2"/>
    <dgm:cxn modelId="{ECC49AD2-078C-4970-97D5-B87D81F804D0}" type="presOf" srcId="{EBD050E9-E5A9-4009-A28D-D99293CC71A5}" destId="{52E77784-C8B1-43AB-B62C-6BA0CBEB6F55}" srcOrd="0" destOrd="0" presId="urn:microsoft.com/office/officeart/2005/8/layout/vList2"/>
    <dgm:cxn modelId="{E9FA8FDE-F82C-4CD4-873E-F2D23F6F668D}" type="presOf" srcId="{211EDFB1-79E4-4866-B705-1CCF5738A63C}" destId="{BC558CEE-1BF9-4749-9848-7A1EEB0E49A0}" srcOrd="0" destOrd="0" presId="urn:microsoft.com/office/officeart/2005/8/layout/vList2"/>
    <dgm:cxn modelId="{6C349FE9-1689-489A-8AF5-A0AD08082697}" srcId="{06CF45B3-57D0-4ADE-86F6-BC5F6F2AE925}" destId="{EBD050E9-E5A9-4009-A28D-D99293CC71A5}" srcOrd="0" destOrd="0" parTransId="{1A697AFD-7599-4E4B-A130-E1CFD92FE45F}" sibTransId="{E36028DC-7EFD-4E35-8CF5-C26E632A28E3}"/>
    <dgm:cxn modelId="{9E67A4F5-B9D3-48E9-835B-1C8A5B8FDD4F}" srcId="{211EDFB1-79E4-4866-B705-1CCF5738A63C}" destId="{51EB93DA-9DDB-42B8-9663-A91118D1E0E4}" srcOrd="0" destOrd="0" parTransId="{81C26B24-C5FC-48ED-A1D7-0E09AF036E21}" sibTransId="{3FF88B73-CEDE-453A-BEAA-8562DF5D68AD}"/>
    <dgm:cxn modelId="{44876EF9-8D27-444F-BC00-32B81A2E9BA7}" srcId="{27CEE960-8982-4DFD-8358-4368935EE4B0}" destId="{B725B54D-1EE2-4F4B-8A25-7A2AF28E88D9}" srcOrd="1" destOrd="0" parTransId="{F38A04F0-D1F3-41AA-B993-1D047AC41A6A}" sibTransId="{9E9A0379-CCDC-4DCB-BEDC-E472C05EB10B}"/>
    <dgm:cxn modelId="{C9A1F0FC-C47F-4F42-9E46-D10E80777D6A}" srcId="{27CEE960-8982-4DFD-8358-4368935EE4B0}" destId="{211EDFB1-79E4-4866-B705-1CCF5738A63C}" srcOrd="0" destOrd="0" parTransId="{235A6DDF-DA6A-4A33-99FB-C2FA22F3CCD0}" sibTransId="{EA86B77B-856A-44B4-89FE-81E5981C9927}"/>
    <dgm:cxn modelId="{9E7FD439-0F51-4C8E-A8BB-9ECDDF895058}" type="presParOf" srcId="{BFAC66B4-0D0E-43F0-9232-0A69F934F63C}" destId="{BC558CEE-1BF9-4749-9848-7A1EEB0E49A0}" srcOrd="0" destOrd="0" presId="urn:microsoft.com/office/officeart/2005/8/layout/vList2"/>
    <dgm:cxn modelId="{F9BA70E5-DF17-49BE-A165-4EDBC42D24D2}" type="presParOf" srcId="{BFAC66B4-0D0E-43F0-9232-0A69F934F63C}" destId="{5B47E4C5-FD31-4F9C-A95A-403A533649C4}" srcOrd="1" destOrd="0" presId="urn:microsoft.com/office/officeart/2005/8/layout/vList2"/>
    <dgm:cxn modelId="{FF7AEB18-FFC0-414B-8E7E-30B33E71E460}" type="presParOf" srcId="{BFAC66B4-0D0E-43F0-9232-0A69F934F63C}" destId="{874ABF98-51CF-4553-89E6-C5A39363571B}" srcOrd="2" destOrd="0" presId="urn:microsoft.com/office/officeart/2005/8/layout/vList2"/>
    <dgm:cxn modelId="{EA601804-2114-4715-A1BE-636D0552C683}" type="presParOf" srcId="{BFAC66B4-0D0E-43F0-9232-0A69F934F63C}" destId="{DEB83617-3480-4F18-8159-0AE50399C89A}" srcOrd="3" destOrd="0" presId="urn:microsoft.com/office/officeart/2005/8/layout/vList2"/>
    <dgm:cxn modelId="{B12B3A20-19CB-4193-A6A3-95B833AA24DA}" type="presParOf" srcId="{BFAC66B4-0D0E-43F0-9232-0A69F934F63C}" destId="{FDF86103-9A74-481B-9929-BC9DE96766B5}" srcOrd="4" destOrd="0" presId="urn:microsoft.com/office/officeart/2005/8/layout/vList2"/>
    <dgm:cxn modelId="{885EDD2D-C8AB-4423-B581-CC4138D820C8}" type="presParOf" srcId="{BFAC66B4-0D0E-43F0-9232-0A69F934F63C}" destId="{52E77784-C8B1-43AB-B62C-6BA0CBEB6F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CEE960-8982-4DFD-8358-4368935EE4B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11EDFB1-79E4-4866-B705-1CCF5738A63C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Respuesta</a:t>
          </a:r>
        </a:p>
      </dgm:t>
    </dgm:pt>
    <dgm:pt modelId="{235A6DDF-DA6A-4A33-99FB-C2FA22F3CCD0}" type="parTrans" cxnId="{C9A1F0FC-C47F-4F42-9E46-D10E80777D6A}">
      <dgm:prSet/>
      <dgm:spPr/>
      <dgm:t>
        <a:bodyPr/>
        <a:lstStyle/>
        <a:p>
          <a:endParaRPr lang="es-MX" b="1"/>
        </a:p>
      </dgm:t>
    </dgm:pt>
    <dgm:pt modelId="{EA86B77B-856A-44B4-89FE-81E5981C9927}" type="sibTrans" cxnId="{C9A1F0FC-C47F-4F42-9E46-D10E80777D6A}">
      <dgm:prSet/>
      <dgm:spPr/>
      <dgm:t>
        <a:bodyPr/>
        <a:lstStyle/>
        <a:p>
          <a:endParaRPr lang="es-MX" b="1"/>
        </a:p>
      </dgm:t>
    </dgm:pt>
    <dgm:pt modelId="{51EB93DA-9DDB-42B8-9663-A91118D1E0E4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3FF88B73-CEDE-453A-BEAA-8562DF5D68AD}" type="sibTrans" cxnId="{9E67A4F5-B9D3-48E9-835B-1C8A5B8FDD4F}">
      <dgm:prSet/>
      <dgm:spPr/>
      <dgm:t>
        <a:bodyPr/>
        <a:lstStyle/>
        <a:p>
          <a:endParaRPr lang="es-MX" b="1"/>
        </a:p>
      </dgm:t>
    </dgm:pt>
    <dgm:pt modelId="{81C26B24-C5FC-48ED-A1D7-0E09AF036E21}" type="parTrans" cxnId="{9E67A4F5-B9D3-48E9-835B-1C8A5B8FDD4F}">
      <dgm:prSet/>
      <dgm:spPr/>
      <dgm:t>
        <a:bodyPr/>
        <a:lstStyle/>
        <a:p>
          <a:endParaRPr lang="es-MX" b="1"/>
        </a:p>
      </dgm:t>
    </dgm:pt>
    <dgm:pt modelId="{B725B54D-1EE2-4F4B-8A25-7A2AF28E88D9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Ampliación del Plazo</a:t>
          </a:r>
        </a:p>
      </dgm:t>
    </dgm:pt>
    <dgm:pt modelId="{9E9A0379-CCDC-4DCB-BEDC-E472C05EB10B}" type="sibTrans" cxnId="{44876EF9-8D27-444F-BC00-32B81A2E9BA7}">
      <dgm:prSet/>
      <dgm:spPr/>
      <dgm:t>
        <a:bodyPr/>
        <a:lstStyle/>
        <a:p>
          <a:endParaRPr lang="es-MX" b="1"/>
        </a:p>
      </dgm:t>
    </dgm:pt>
    <dgm:pt modelId="{F38A04F0-D1F3-41AA-B993-1D047AC41A6A}" type="parTrans" cxnId="{44876EF9-8D27-444F-BC00-32B81A2E9BA7}">
      <dgm:prSet/>
      <dgm:spPr/>
      <dgm:t>
        <a:bodyPr/>
        <a:lstStyle/>
        <a:p>
          <a:endParaRPr lang="es-MX" b="1"/>
        </a:p>
      </dgm:t>
    </dgm:pt>
    <dgm:pt modelId="{55661DDF-65C5-4340-A2B7-8DE88457A22F}">
      <dgm:prSet phldrT="[Texto]"/>
      <dgm:spPr/>
      <dgm:t>
        <a:bodyPr/>
        <a:lstStyle/>
        <a:p>
          <a:r>
            <a:rPr lang="es-MX" b="1" dirty="0"/>
            <a:t>10 Días</a:t>
          </a:r>
        </a:p>
      </dgm:t>
    </dgm:pt>
    <dgm:pt modelId="{3B724251-C098-4662-8FB1-378F46F2C408}" type="sibTrans" cxnId="{E614C917-B781-4BDD-8B70-C5DACD5D1697}">
      <dgm:prSet/>
      <dgm:spPr/>
      <dgm:t>
        <a:bodyPr/>
        <a:lstStyle/>
        <a:p>
          <a:endParaRPr lang="es-MX" b="1"/>
        </a:p>
      </dgm:t>
    </dgm:pt>
    <dgm:pt modelId="{67B4E0E5-4057-4FB2-BD9A-45D52BE06882}" type="parTrans" cxnId="{E614C917-B781-4BDD-8B70-C5DACD5D1697}">
      <dgm:prSet/>
      <dgm:spPr/>
      <dgm:t>
        <a:bodyPr/>
        <a:lstStyle/>
        <a:p>
          <a:endParaRPr lang="es-MX" b="1"/>
        </a:p>
      </dgm:t>
    </dgm:pt>
    <dgm:pt modelId="{06CF45B3-57D0-4ADE-86F6-BC5F6F2AE925}">
      <dgm:prSet phldrT="[Texto]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MX" b="1" dirty="0"/>
            <a:t>Notaria Incompetencia</a:t>
          </a:r>
        </a:p>
      </dgm:t>
    </dgm:pt>
    <dgm:pt modelId="{BB15D4FB-D2F4-4065-B016-F8E384E48281}" type="sibTrans" cxnId="{C0C5403A-84D3-4270-917B-CBAB48D6E95F}">
      <dgm:prSet/>
      <dgm:spPr/>
      <dgm:t>
        <a:bodyPr/>
        <a:lstStyle/>
        <a:p>
          <a:endParaRPr lang="es-MX" b="1"/>
        </a:p>
      </dgm:t>
    </dgm:pt>
    <dgm:pt modelId="{FB8FECF7-7F89-458B-972F-C69BCB79862C}" type="parTrans" cxnId="{C0C5403A-84D3-4270-917B-CBAB48D6E95F}">
      <dgm:prSet/>
      <dgm:spPr/>
      <dgm:t>
        <a:bodyPr/>
        <a:lstStyle/>
        <a:p>
          <a:endParaRPr lang="es-MX" b="1"/>
        </a:p>
      </dgm:t>
    </dgm:pt>
    <dgm:pt modelId="{EBD050E9-E5A9-4009-A28D-D99293CC71A5}">
      <dgm:prSet phldrT="[Texto]"/>
      <dgm:spPr/>
      <dgm:t>
        <a:bodyPr/>
        <a:lstStyle/>
        <a:p>
          <a:r>
            <a:rPr lang="es-MX" b="1" dirty="0"/>
            <a:t>3 Días</a:t>
          </a:r>
        </a:p>
      </dgm:t>
    </dgm:pt>
    <dgm:pt modelId="{E36028DC-7EFD-4E35-8CF5-C26E632A28E3}" type="sibTrans" cxnId="{6C349FE9-1689-489A-8AF5-A0AD08082697}">
      <dgm:prSet/>
      <dgm:spPr/>
      <dgm:t>
        <a:bodyPr/>
        <a:lstStyle/>
        <a:p>
          <a:endParaRPr lang="es-MX" b="1"/>
        </a:p>
      </dgm:t>
    </dgm:pt>
    <dgm:pt modelId="{1A697AFD-7599-4E4B-A130-E1CFD92FE45F}" type="parTrans" cxnId="{6C349FE9-1689-489A-8AF5-A0AD08082697}">
      <dgm:prSet/>
      <dgm:spPr/>
      <dgm:t>
        <a:bodyPr/>
        <a:lstStyle/>
        <a:p>
          <a:endParaRPr lang="es-MX" b="1"/>
        </a:p>
      </dgm:t>
    </dgm:pt>
    <dgm:pt modelId="{BFAC66B4-0D0E-43F0-9232-0A69F934F63C}" type="pres">
      <dgm:prSet presAssocID="{27CEE960-8982-4DFD-8358-4368935EE4B0}" presName="linear" presStyleCnt="0">
        <dgm:presLayoutVars>
          <dgm:animLvl val="lvl"/>
          <dgm:resizeHandles val="exact"/>
        </dgm:presLayoutVars>
      </dgm:prSet>
      <dgm:spPr/>
    </dgm:pt>
    <dgm:pt modelId="{BC558CEE-1BF9-4749-9848-7A1EEB0E49A0}" type="pres">
      <dgm:prSet presAssocID="{211EDFB1-79E4-4866-B705-1CCF5738A6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47E4C5-FD31-4F9C-A95A-403A533649C4}" type="pres">
      <dgm:prSet presAssocID="{211EDFB1-79E4-4866-B705-1CCF5738A63C}" presName="childText" presStyleLbl="revTx" presStyleIdx="0" presStyleCnt="3">
        <dgm:presLayoutVars>
          <dgm:bulletEnabled val="1"/>
        </dgm:presLayoutVars>
      </dgm:prSet>
      <dgm:spPr/>
    </dgm:pt>
    <dgm:pt modelId="{874ABF98-51CF-4553-89E6-C5A39363571B}" type="pres">
      <dgm:prSet presAssocID="{B725B54D-1EE2-4F4B-8A25-7A2AF28E88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B83617-3480-4F18-8159-0AE50399C89A}" type="pres">
      <dgm:prSet presAssocID="{B725B54D-1EE2-4F4B-8A25-7A2AF28E88D9}" presName="childText" presStyleLbl="revTx" presStyleIdx="1" presStyleCnt="3">
        <dgm:presLayoutVars>
          <dgm:bulletEnabled val="1"/>
        </dgm:presLayoutVars>
      </dgm:prSet>
      <dgm:spPr/>
    </dgm:pt>
    <dgm:pt modelId="{FDF86103-9A74-481B-9929-BC9DE96766B5}" type="pres">
      <dgm:prSet presAssocID="{06CF45B3-57D0-4ADE-86F6-BC5F6F2AE9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E77784-C8B1-43AB-B62C-6BA0CBEB6F55}" type="pres">
      <dgm:prSet presAssocID="{06CF45B3-57D0-4ADE-86F6-BC5F6F2AE92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D44D611-60AC-499A-ACB2-7F162ACF6B25}" type="presOf" srcId="{51EB93DA-9DDB-42B8-9663-A91118D1E0E4}" destId="{5B47E4C5-FD31-4F9C-A95A-403A533649C4}" srcOrd="0" destOrd="0" presId="urn:microsoft.com/office/officeart/2005/8/layout/vList2"/>
    <dgm:cxn modelId="{E614C917-B781-4BDD-8B70-C5DACD5D1697}" srcId="{B725B54D-1EE2-4F4B-8A25-7A2AF28E88D9}" destId="{55661DDF-65C5-4340-A2B7-8DE88457A22F}" srcOrd="0" destOrd="0" parTransId="{67B4E0E5-4057-4FB2-BD9A-45D52BE06882}" sibTransId="{3B724251-C098-4662-8FB1-378F46F2C408}"/>
    <dgm:cxn modelId="{3648B32E-02E8-4B60-8995-736CBBCBE730}" type="presOf" srcId="{55661DDF-65C5-4340-A2B7-8DE88457A22F}" destId="{DEB83617-3480-4F18-8159-0AE50399C89A}" srcOrd="0" destOrd="0" presId="urn:microsoft.com/office/officeart/2005/8/layout/vList2"/>
    <dgm:cxn modelId="{C0C5403A-84D3-4270-917B-CBAB48D6E95F}" srcId="{27CEE960-8982-4DFD-8358-4368935EE4B0}" destId="{06CF45B3-57D0-4ADE-86F6-BC5F6F2AE925}" srcOrd="2" destOrd="0" parTransId="{FB8FECF7-7F89-458B-972F-C69BCB79862C}" sibTransId="{BB15D4FB-D2F4-4065-B016-F8E384E48281}"/>
    <dgm:cxn modelId="{A811AB42-7307-4A71-9304-03391A529D1D}" type="presOf" srcId="{27CEE960-8982-4DFD-8358-4368935EE4B0}" destId="{BFAC66B4-0D0E-43F0-9232-0A69F934F63C}" srcOrd="0" destOrd="0" presId="urn:microsoft.com/office/officeart/2005/8/layout/vList2"/>
    <dgm:cxn modelId="{B4280B8E-0119-43CA-8CB9-A7CCCA7E166A}" type="presOf" srcId="{06CF45B3-57D0-4ADE-86F6-BC5F6F2AE925}" destId="{FDF86103-9A74-481B-9929-BC9DE96766B5}" srcOrd="0" destOrd="0" presId="urn:microsoft.com/office/officeart/2005/8/layout/vList2"/>
    <dgm:cxn modelId="{02284EC2-1F6B-4EE0-9237-36C0343E2A1B}" type="presOf" srcId="{B725B54D-1EE2-4F4B-8A25-7A2AF28E88D9}" destId="{874ABF98-51CF-4553-89E6-C5A39363571B}" srcOrd="0" destOrd="0" presId="urn:microsoft.com/office/officeart/2005/8/layout/vList2"/>
    <dgm:cxn modelId="{ECC49AD2-078C-4970-97D5-B87D81F804D0}" type="presOf" srcId="{EBD050E9-E5A9-4009-A28D-D99293CC71A5}" destId="{52E77784-C8B1-43AB-B62C-6BA0CBEB6F55}" srcOrd="0" destOrd="0" presId="urn:microsoft.com/office/officeart/2005/8/layout/vList2"/>
    <dgm:cxn modelId="{E9FA8FDE-F82C-4CD4-873E-F2D23F6F668D}" type="presOf" srcId="{211EDFB1-79E4-4866-B705-1CCF5738A63C}" destId="{BC558CEE-1BF9-4749-9848-7A1EEB0E49A0}" srcOrd="0" destOrd="0" presId="urn:microsoft.com/office/officeart/2005/8/layout/vList2"/>
    <dgm:cxn modelId="{6C349FE9-1689-489A-8AF5-A0AD08082697}" srcId="{06CF45B3-57D0-4ADE-86F6-BC5F6F2AE925}" destId="{EBD050E9-E5A9-4009-A28D-D99293CC71A5}" srcOrd="0" destOrd="0" parTransId="{1A697AFD-7599-4E4B-A130-E1CFD92FE45F}" sibTransId="{E36028DC-7EFD-4E35-8CF5-C26E632A28E3}"/>
    <dgm:cxn modelId="{9E67A4F5-B9D3-48E9-835B-1C8A5B8FDD4F}" srcId="{211EDFB1-79E4-4866-B705-1CCF5738A63C}" destId="{51EB93DA-9DDB-42B8-9663-A91118D1E0E4}" srcOrd="0" destOrd="0" parTransId="{81C26B24-C5FC-48ED-A1D7-0E09AF036E21}" sibTransId="{3FF88B73-CEDE-453A-BEAA-8562DF5D68AD}"/>
    <dgm:cxn modelId="{44876EF9-8D27-444F-BC00-32B81A2E9BA7}" srcId="{27CEE960-8982-4DFD-8358-4368935EE4B0}" destId="{B725B54D-1EE2-4F4B-8A25-7A2AF28E88D9}" srcOrd="1" destOrd="0" parTransId="{F38A04F0-D1F3-41AA-B993-1D047AC41A6A}" sibTransId="{9E9A0379-CCDC-4DCB-BEDC-E472C05EB10B}"/>
    <dgm:cxn modelId="{C9A1F0FC-C47F-4F42-9E46-D10E80777D6A}" srcId="{27CEE960-8982-4DFD-8358-4368935EE4B0}" destId="{211EDFB1-79E4-4866-B705-1CCF5738A63C}" srcOrd="0" destOrd="0" parTransId="{235A6DDF-DA6A-4A33-99FB-C2FA22F3CCD0}" sibTransId="{EA86B77B-856A-44B4-89FE-81E5981C9927}"/>
    <dgm:cxn modelId="{9E7FD439-0F51-4C8E-A8BB-9ECDDF895058}" type="presParOf" srcId="{BFAC66B4-0D0E-43F0-9232-0A69F934F63C}" destId="{BC558CEE-1BF9-4749-9848-7A1EEB0E49A0}" srcOrd="0" destOrd="0" presId="urn:microsoft.com/office/officeart/2005/8/layout/vList2"/>
    <dgm:cxn modelId="{F9BA70E5-DF17-49BE-A165-4EDBC42D24D2}" type="presParOf" srcId="{BFAC66B4-0D0E-43F0-9232-0A69F934F63C}" destId="{5B47E4C5-FD31-4F9C-A95A-403A533649C4}" srcOrd="1" destOrd="0" presId="urn:microsoft.com/office/officeart/2005/8/layout/vList2"/>
    <dgm:cxn modelId="{FF7AEB18-FFC0-414B-8E7E-30B33E71E460}" type="presParOf" srcId="{BFAC66B4-0D0E-43F0-9232-0A69F934F63C}" destId="{874ABF98-51CF-4553-89E6-C5A39363571B}" srcOrd="2" destOrd="0" presId="urn:microsoft.com/office/officeart/2005/8/layout/vList2"/>
    <dgm:cxn modelId="{EA601804-2114-4715-A1BE-636D0552C683}" type="presParOf" srcId="{BFAC66B4-0D0E-43F0-9232-0A69F934F63C}" destId="{DEB83617-3480-4F18-8159-0AE50399C89A}" srcOrd="3" destOrd="0" presId="urn:microsoft.com/office/officeart/2005/8/layout/vList2"/>
    <dgm:cxn modelId="{B12B3A20-19CB-4193-A6A3-95B833AA24DA}" type="presParOf" srcId="{BFAC66B4-0D0E-43F0-9232-0A69F934F63C}" destId="{FDF86103-9A74-481B-9929-BC9DE96766B5}" srcOrd="4" destOrd="0" presId="urn:microsoft.com/office/officeart/2005/8/layout/vList2"/>
    <dgm:cxn modelId="{885EDD2D-C8AB-4423-B581-CC4138D820C8}" type="presParOf" srcId="{BFAC66B4-0D0E-43F0-9232-0A69F934F63C}" destId="{52E77784-C8B1-43AB-B62C-6BA0CBEB6F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A6DE8-C018-4D20-848E-A4DC4D6902C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4562E81-A41B-4FDB-B22C-41EAA1EBEA96}">
      <dgm:prSet phldrT="[Texto]"/>
      <dgm:spPr>
        <a:solidFill>
          <a:srgbClr val="B68400"/>
        </a:solidFill>
      </dgm:spPr>
      <dgm:t>
        <a:bodyPr/>
        <a:lstStyle/>
        <a:p>
          <a:r>
            <a:rPr lang="es-MX" dirty="0">
              <a:latin typeface="Montserrat" panose="00000500000000000000" pitchFamily="2" charset="0"/>
            </a:rPr>
            <a:t>Fines legítimos</a:t>
          </a:r>
        </a:p>
      </dgm:t>
    </dgm:pt>
    <dgm:pt modelId="{C7B01EA7-259F-436F-90CB-5B50887525DA}" type="parTrans" cxnId="{F6F5CABD-C08D-406E-97F9-307B94C1A58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A66A8DD6-1DA4-403E-980E-B67222A25E91}" type="sibTrans" cxnId="{F6F5CABD-C08D-406E-97F9-307B94C1A581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36C87F22-8C0D-4314-81CD-F2C859529E54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Conformes  con la Constitución</a:t>
          </a:r>
        </a:p>
      </dgm:t>
    </dgm:pt>
    <dgm:pt modelId="{6713CBE8-274F-4172-A505-5CD36A708F81}" type="parTrans" cxnId="{4C8D8C7D-FE9C-44EE-96C9-C1F6457D93C0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53A12477-6069-4B80-A48A-5DA4445CE41B}" type="sibTrans" cxnId="{4C8D8C7D-FE9C-44EE-96C9-C1F6457D93C0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F0530606-361E-4C42-89F3-DAB3C86C0765}">
      <dgm:prSet phldrT="[Texto]"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Necesidad</a:t>
          </a:r>
        </a:p>
      </dgm:t>
    </dgm:pt>
    <dgm:pt modelId="{4F1B161A-660F-4860-9143-5444ED08CBDB}" type="parTrans" cxnId="{28EA8216-525B-4743-89EB-09205D812229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E5ABFA4F-5CDB-44F2-B7B5-26A34813D1EB}" type="sibTrans" cxnId="{28EA8216-525B-4743-89EB-09205D812229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3330DA0-C4AC-4E42-A177-E365431923C7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Es la medida menos restrictiva posible y necesaria para alcanzar el fin</a:t>
          </a:r>
        </a:p>
      </dgm:t>
    </dgm:pt>
    <dgm:pt modelId="{7B37E512-3076-4A27-A768-848D93495BA7}" type="parTrans" cxnId="{7184FDA8-6544-4CFC-B5F9-0270E847EFBB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CEC88486-9A63-4858-BEDA-688534E268AE}" type="sibTrans" cxnId="{7184FDA8-6544-4CFC-B5F9-0270E847EFBB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97BEEBB3-90BC-4C37-BA1D-EE9D98D9F1D5}">
      <dgm:prSet phldrT="[Texto]"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Proporcionalidad</a:t>
          </a:r>
        </a:p>
      </dgm:t>
    </dgm:pt>
    <dgm:pt modelId="{37D5A06D-6BBC-4B63-91F6-10D2E6475044}" type="parTrans" cxnId="{3619581F-7610-4F11-BF61-69D68FF60AB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159FFD8E-4AF2-401E-AFEA-8FA3D48EC1E8}" type="sibTrans" cxnId="{3619581F-7610-4F11-BF61-69D68FF60AB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9016A91A-A2EF-48A0-B0A4-CA8CD21D69FF}">
      <dgm:prSet phldrT="[Texto]"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Cuanto mayor grado de afectación a un principio, mayor debe ser la importancia de la satisfacción del otro</a:t>
          </a:r>
        </a:p>
      </dgm:t>
    </dgm:pt>
    <dgm:pt modelId="{44D478C1-1405-4B7E-847A-724723416A1B}" type="parTrans" cxnId="{B60CAECC-CA81-45AF-965A-51949E93357D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FBEFD556-BE80-4DFF-A56B-EEB1D3484D53}" type="sibTrans" cxnId="{B60CAECC-CA81-45AF-965A-51949E93357D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C6DB608F-89A6-45EF-8366-E44A54C15D6B}">
      <dgm:prSet/>
      <dgm:spPr>
        <a:solidFill>
          <a:srgbClr val="B68400"/>
        </a:solidFill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Idoneidad</a:t>
          </a:r>
        </a:p>
      </dgm:t>
    </dgm:pt>
    <dgm:pt modelId="{3A6A5995-83DA-4972-BD5B-D56CD48C34D2}" type="parTrans" cxnId="{E18D3BA7-F66C-4102-84A3-332EA696D9F1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B7650E4-6E37-4F2B-B85E-9061F6C3F775}" type="sibTrans" cxnId="{E18D3BA7-F66C-4102-84A3-332EA696D9F1}">
      <dgm:prSet/>
      <dgm:spPr>
        <a:solidFill>
          <a:srgbClr val="FFDD89"/>
        </a:solidFill>
      </dgm:spPr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FE3B637-F0A4-4A10-9A8C-E86C9EBA3184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Compatibles con una sociedad democrática</a:t>
          </a:r>
        </a:p>
      </dgm:t>
    </dgm:pt>
    <dgm:pt modelId="{A29A074B-9907-4907-AB50-CA622849FB5C}" type="parTrans" cxnId="{C1B7A272-50D5-45C9-8A1C-FB825D8B0C75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D52048D8-7C76-4A18-9354-3397D78DD6F3}" type="sibTrans" cxnId="{C1B7A272-50D5-45C9-8A1C-FB825D8B0C75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8EB1625-8E34-4055-801A-5017E81E4FFB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Sirve para satisfacer el interés público imperativo</a:t>
          </a:r>
        </a:p>
      </dgm:t>
    </dgm:pt>
    <dgm:pt modelId="{470FA753-DADA-4C69-BBF2-D86BE0C964A7}" type="parTrans" cxnId="{66972A52-2D13-48C2-A95C-FA6D700901CC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617ABCD7-DF50-4526-AE99-ED4204FE135D}" type="sibTrans" cxnId="{66972A52-2D13-48C2-A95C-FA6D700901CC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1A265F11-3F82-4064-A0B1-186EF570D448}">
      <dgm:prSet/>
      <dgm:spPr>
        <a:ln>
          <a:solidFill>
            <a:srgbClr val="B68400"/>
          </a:solidFill>
        </a:ln>
      </dgm:spPr>
      <dgm:t>
        <a:bodyPr/>
        <a:lstStyle/>
        <a:p>
          <a:r>
            <a:rPr lang="es-MX">
              <a:latin typeface="Montserrat" panose="00000500000000000000" pitchFamily="2" charset="0"/>
            </a:rPr>
            <a:t>Derechos de defensa y protección </a:t>
          </a:r>
        </a:p>
      </dgm:t>
    </dgm:pt>
    <dgm:pt modelId="{C7A0216E-F769-45DC-9F5F-E5245D641F8D}" type="parTrans" cxnId="{F5E31624-D38A-4B4D-BDD2-F8E602BDBE73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A51ABF0-A433-4E51-8A7C-B29E8BDB8631}" type="sibTrans" cxnId="{F5E31624-D38A-4B4D-BDD2-F8E602BDBE73}">
      <dgm:prSet/>
      <dgm:spPr/>
      <dgm:t>
        <a:bodyPr/>
        <a:lstStyle/>
        <a:p>
          <a:endParaRPr lang="es-MX">
            <a:latin typeface="Montserrat" panose="00000500000000000000" pitchFamily="2" charset="0"/>
          </a:endParaRPr>
        </a:p>
      </dgm:t>
    </dgm:pt>
    <dgm:pt modelId="{066CD96B-CAA3-431B-9FC2-0239A6A2FB8E}" type="pres">
      <dgm:prSet presAssocID="{1C2A6DE8-C018-4D20-848E-A4DC4D6902CE}" presName="Name0" presStyleCnt="0">
        <dgm:presLayoutVars>
          <dgm:dir/>
          <dgm:animLvl val="lvl"/>
          <dgm:resizeHandles val="exact"/>
        </dgm:presLayoutVars>
      </dgm:prSet>
      <dgm:spPr/>
    </dgm:pt>
    <dgm:pt modelId="{3884B499-C544-4416-BD1C-5EAE99A9FEA1}" type="pres">
      <dgm:prSet presAssocID="{1C2A6DE8-C018-4D20-848E-A4DC4D6902CE}" presName="tSp" presStyleCnt="0"/>
      <dgm:spPr/>
    </dgm:pt>
    <dgm:pt modelId="{231C676A-E097-4139-8CA4-039571B9BFC5}" type="pres">
      <dgm:prSet presAssocID="{1C2A6DE8-C018-4D20-848E-A4DC4D6902CE}" presName="bSp" presStyleCnt="0"/>
      <dgm:spPr/>
    </dgm:pt>
    <dgm:pt modelId="{D048DC6C-93A7-445F-9CC8-95BE2871DC83}" type="pres">
      <dgm:prSet presAssocID="{1C2A6DE8-C018-4D20-848E-A4DC4D6902CE}" presName="process" presStyleCnt="0"/>
      <dgm:spPr/>
    </dgm:pt>
    <dgm:pt modelId="{E71BC5FF-662F-44C5-8801-AAB594254B53}" type="pres">
      <dgm:prSet presAssocID="{84562E81-A41B-4FDB-B22C-41EAA1EBEA96}" presName="composite1" presStyleCnt="0"/>
      <dgm:spPr/>
    </dgm:pt>
    <dgm:pt modelId="{C9F7F8AE-03AD-41C1-8B7F-96B2C9ACF96E}" type="pres">
      <dgm:prSet presAssocID="{84562E81-A41B-4FDB-B22C-41EAA1EBEA96}" presName="dummyNode1" presStyleLbl="node1" presStyleIdx="0" presStyleCnt="4"/>
      <dgm:spPr/>
    </dgm:pt>
    <dgm:pt modelId="{E7AEE428-E8F8-4784-95E3-8C0C9220907F}" type="pres">
      <dgm:prSet presAssocID="{84562E81-A41B-4FDB-B22C-41EAA1EBEA96}" presName="childNode1" presStyleLbl="bgAcc1" presStyleIdx="0" presStyleCnt="4">
        <dgm:presLayoutVars>
          <dgm:bulletEnabled val="1"/>
        </dgm:presLayoutVars>
      </dgm:prSet>
      <dgm:spPr/>
    </dgm:pt>
    <dgm:pt modelId="{550252ED-8E89-41AB-9A89-275643C343B9}" type="pres">
      <dgm:prSet presAssocID="{84562E81-A41B-4FDB-B22C-41EAA1EBEA96}" presName="childNode1tx" presStyleLbl="bgAcc1" presStyleIdx="0" presStyleCnt="4">
        <dgm:presLayoutVars>
          <dgm:bulletEnabled val="1"/>
        </dgm:presLayoutVars>
      </dgm:prSet>
      <dgm:spPr/>
    </dgm:pt>
    <dgm:pt modelId="{EFC67F19-A1EE-4411-A5CA-DAC7BC25B6A1}" type="pres">
      <dgm:prSet presAssocID="{84562E81-A41B-4FDB-B22C-41EAA1EBEA96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7C5E739C-EBDE-4228-B73C-2F3B92C083C0}" type="pres">
      <dgm:prSet presAssocID="{84562E81-A41B-4FDB-B22C-41EAA1EBEA96}" presName="connSite1" presStyleCnt="0"/>
      <dgm:spPr/>
    </dgm:pt>
    <dgm:pt modelId="{D7E1A37A-3D83-4773-99C5-411C75CED227}" type="pres">
      <dgm:prSet presAssocID="{A66A8DD6-1DA4-403E-980E-B67222A25E91}" presName="Name9" presStyleLbl="sibTrans2D1" presStyleIdx="0" presStyleCnt="3"/>
      <dgm:spPr/>
    </dgm:pt>
    <dgm:pt modelId="{0E921E75-818D-4501-B933-36CC608EEBBA}" type="pres">
      <dgm:prSet presAssocID="{C6DB608F-89A6-45EF-8366-E44A54C15D6B}" presName="composite2" presStyleCnt="0"/>
      <dgm:spPr/>
    </dgm:pt>
    <dgm:pt modelId="{7859D78F-FCE9-470A-9243-56A82C9363A8}" type="pres">
      <dgm:prSet presAssocID="{C6DB608F-89A6-45EF-8366-E44A54C15D6B}" presName="dummyNode2" presStyleLbl="node1" presStyleIdx="0" presStyleCnt="4"/>
      <dgm:spPr/>
    </dgm:pt>
    <dgm:pt modelId="{FA588B27-07E7-451C-B89B-3D576E430B9A}" type="pres">
      <dgm:prSet presAssocID="{C6DB608F-89A6-45EF-8366-E44A54C15D6B}" presName="childNode2" presStyleLbl="bgAcc1" presStyleIdx="1" presStyleCnt="4">
        <dgm:presLayoutVars>
          <dgm:bulletEnabled val="1"/>
        </dgm:presLayoutVars>
      </dgm:prSet>
      <dgm:spPr/>
    </dgm:pt>
    <dgm:pt modelId="{0443CE28-4397-4A42-8B6E-83E3B645A85C}" type="pres">
      <dgm:prSet presAssocID="{C6DB608F-89A6-45EF-8366-E44A54C15D6B}" presName="childNode2tx" presStyleLbl="bgAcc1" presStyleIdx="1" presStyleCnt="4">
        <dgm:presLayoutVars>
          <dgm:bulletEnabled val="1"/>
        </dgm:presLayoutVars>
      </dgm:prSet>
      <dgm:spPr/>
    </dgm:pt>
    <dgm:pt modelId="{93DBC45F-39CA-4104-BE5B-4EB0BD750181}" type="pres">
      <dgm:prSet presAssocID="{C6DB608F-89A6-45EF-8366-E44A54C15D6B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C1764109-3240-4429-B1C1-726CA2EE5ED1}" type="pres">
      <dgm:prSet presAssocID="{C6DB608F-89A6-45EF-8366-E44A54C15D6B}" presName="connSite2" presStyleCnt="0"/>
      <dgm:spPr/>
    </dgm:pt>
    <dgm:pt modelId="{2A6E7F2F-30DF-441A-A393-C4D17A42FAFF}" type="pres">
      <dgm:prSet presAssocID="{6B7650E4-6E37-4F2B-B85E-9061F6C3F775}" presName="Name18" presStyleLbl="sibTrans2D1" presStyleIdx="1" presStyleCnt="3" custLinFactNeighborX="1542" custLinFactNeighborY="5810"/>
      <dgm:spPr/>
    </dgm:pt>
    <dgm:pt modelId="{0B08D9A1-0BD1-4CFF-83B2-29C9098D4F06}" type="pres">
      <dgm:prSet presAssocID="{F0530606-361E-4C42-89F3-DAB3C86C0765}" presName="composite1" presStyleCnt="0"/>
      <dgm:spPr/>
    </dgm:pt>
    <dgm:pt modelId="{CFC30D0D-F848-409E-9284-EDEB7F3DAB99}" type="pres">
      <dgm:prSet presAssocID="{F0530606-361E-4C42-89F3-DAB3C86C0765}" presName="dummyNode1" presStyleLbl="node1" presStyleIdx="1" presStyleCnt="4"/>
      <dgm:spPr/>
    </dgm:pt>
    <dgm:pt modelId="{1305FDC8-793A-4E11-A0A7-7573A24E7310}" type="pres">
      <dgm:prSet presAssocID="{F0530606-361E-4C42-89F3-DAB3C86C0765}" presName="childNode1" presStyleLbl="bgAcc1" presStyleIdx="2" presStyleCnt="4">
        <dgm:presLayoutVars>
          <dgm:bulletEnabled val="1"/>
        </dgm:presLayoutVars>
      </dgm:prSet>
      <dgm:spPr/>
    </dgm:pt>
    <dgm:pt modelId="{EC5EC570-F515-4431-890E-BFE505B3927C}" type="pres">
      <dgm:prSet presAssocID="{F0530606-361E-4C42-89F3-DAB3C86C0765}" presName="childNode1tx" presStyleLbl="bgAcc1" presStyleIdx="2" presStyleCnt="4">
        <dgm:presLayoutVars>
          <dgm:bulletEnabled val="1"/>
        </dgm:presLayoutVars>
      </dgm:prSet>
      <dgm:spPr/>
    </dgm:pt>
    <dgm:pt modelId="{4D65EE05-0F10-45BF-8AA6-BAB5BBB2A89B}" type="pres">
      <dgm:prSet presAssocID="{F0530606-361E-4C42-89F3-DAB3C86C0765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CAAD3D1-F18B-4813-8B7C-6E061562191B}" type="pres">
      <dgm:prSet presAssocID="{F0530606-361E-4C42-89F3-DAB3C86C0765}" presName="connSite1" presStyleCnt="0"/>
      <dgm:spPr/>
    </dgm:pt>
    <dgm:pt modelId="{C01EE2DD-7B66-4BA1-A5B8-467AC9E86201}" type="pres">
      <dgm:prSet presAssocID="{E5ABFA4F-5CDB-44F2-B7B5-26A34813D1EB}" presName="Name9" presStyleLbl="sibTrans2D1" presStyleIdx="2" presStyleCnt="3"/>
      <dgm:spPr/>
    </dgm:pt>
    <dgm:pt modelId="{1C182C10-3935-4E74-8C84-86F9736AF28E}" type="pres">
      <dgm:prSet presAssocID="{97BEEBB3-90BC-4C37-BA1D-EE9D98D9F1D5}" presName="composite2" presStyleCnt="0"/>
      <dgm:spPr/>
    </dgm:pt>
    <dgm:pt modelId="{3CF5459C-3077-454F-AAE1-539108E0D4FA}" type="pres">
      <dgm:prSet presAssocID="{97BEEBB3-90BC-4C37-BA1D-EE9D98D9F1D5}" presName="dummyNode2" presStyleLbl="node1" presStyleIdx="2" presStyleCnt="4"/>
      <dgm:spPr/>
    </dgm:pt>
    <dgm:pt modelId="{B9E71D7D-5173-47E6-8779-27513DA2D319}" type="pres">
      <dgm:prSet presAssocID="{97BEEBB3-90BC-4C37-BA1D-EE9D98D9F1D5}" presName="childNode2" presStyleLbl="bgAcc1" presStyleIdx="3" presStyleCnt="4">
        <dgm:presLayoutVars>
          <dgm:bulletEnabled val="1"/>
        </dgm:presLayoutVars>
      </dgm:prSet>
      <dgm:spPr/>
    </dgm:pt>
    <dgm:pt modelId="{9AB68ADC-15E1-458A-8C53-48A25DD26403}" type="pres">
      <dgm:prSet presAssocID="{97BEEBB3-90BC-4C37-BA1D-EE9D98D9F1D5}" presName="childNode2tx" presStyleLbl="bgAcc1" presStyleIdx="3" presStyleCnt="4">
        <dgm:presLayoutVars>
          <dgm:bulletEnabled val="1"/>
        </dgm:presLayoutVars>
      </dgm:prSet>
      <dgm:spPr/>
    </dgm:pt>
    <dgm:pt modelId="{9203D3BB-86F8-4C18-85B8-F159067C07A5}" type="pres">
      <dgm:prSet presAssocID="{97BEEBB3-90BC-4C37-BA1D-EE9D98D9F1D5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2BDEBD94-31A6-4087-9BE2-23FE1CAF0D75}" type="pres">
      <dgm:prSet presAssocID="{97BEEBB3-90BC-4C37-BA1D-EE9D98D9F1D5}" presName="connSite2" presStyleCnt="0"/>
      <dgm:spPr/>
    </dgm:pt>
  </dgm:ptLst>
  <dgm:cxnLst>
    <dgm:cxn modelId="{8B6EC50C-9443-495E-AF6A-E56FC0EABEEF}" type="presOf" srcId="{C6DB608F-89A6-45EF-8366-E44A54C15D6B}" destId="{93DBC45F-39CA-4104-BE5B-4EB0BD750181}" srcOrd="0" destOrd="0" presId="urn:microsoft.com/office/officeart/2005/8/layout/hProcess4"/>
    <dgm:cxn modelId="{28EA8216-525B-4743-89EB-09205D812229}" srcId="{1C2A6DE8-C018-4D20-848E-A4DC4D6902CE}" destId="{F0530606-361E-4C42-89F3-DAB3C86C0765}" srcOrd="2" destOrd="0" parTransId="{4F1B161A-660F-4860-9143-5444ED08CBDB}" sibTransId="{E5ABFA4F-5CDB-44F2-B7B5-26A34813D1EB}"/>
    <dgm:cxn modelId="{9B085A19-5C7F-4BDA-9AC0-630A5804D51F}" type="presOf" srcId="{84562E81-A41B-4FDB-B22C-41EAA1EBEA96}" destId="{EFC67F19-A1EE-4411-A5CA-DAC7BC25B6A1}" srcOrd="0" destOrd="0" presId="urn:microsoft.com/office/officeart/2005/8/layout/hProcess4"/>
    <dgm:cxn modelId="{3619581F-7610-4F11-BF61-69D68FF60AB1}" srcId="{1C2A6DE8-C018-4D20-848E-A4DC4D6902CE}" destId="{97BEEBB3-90BC-4C37-BA1D-EE9D98D9F1D5}" srcOrd="3" destOrd="0" parTransId="{37D5A06D-6BBC-4B63-91F6-10D2E6475044}" sibTransId="{159FFD8E-4AF2-401E-AFEA-8FA3D48EC1E8}"/>
    <dgm:cxn modelId="{F5E31624-D38A-4B4D-BDD2-F8E602BDBE73}" srcId="{C6DB608F-89A6-45EF-8366-E44A54C15D6B}" destId="{1A265F11-3F82-4064-A0B1-186EF570D448}" srcOrd="1" destOrd="0" parTransId="{C7A0216E-F769-45DC-9F5F-E5245D641F8D}" sibTransId="{0A51ABF0-A433-4E51-8A7C-B29E8BDB8631}"/>
    <dgm:cxn modelId="{71DC2B25-3DB7-40BD-9DA1-0BBBF54C4A35}" type="presOf" srcId="{08EB1625-8E34-4055-801A-5017E81E4FFB}" destId="{0443CE28-4397-4A42-8B6E-83E3B645A85C}" srcOrd="1" destOrd="0" presId="urn:microsoft.com/office/officeart/2005/8/layout/hProcess4"/>
    <dgm:cxn modelId="{2BDA1E6A-0150-4BCE-8912-866F3C195001}" type="presOf" srcId="{6FE3B637-F0A4-4A10-9A8C-E86C9EBA3184}" destId="{E7AEE428-E8F8-4784-95E3-8C0C9220907F}" srcOrd="0" destOrd="1" presId="urn:microsoft.com/office/officeart/2005/8/layout/hProcess4"/>
    <dgm:cxn modelId="{4424894B-B9B1-4168-9C2A-63EA834182BB}" type="presOf" srcId="{6FE3B637-F0A4-4A10-9A8C-E86C9EBA3184}" destId="{550252ED-8E89-41AB-9A89-275643C343B9}" srcOrd="1" destOrd="1" presId="urn:microsoft.com/office/officeart/2005/8/layout/hProcess4"/>
    <dgm:cxn modelId="{76FF1D4F-C803-4F9C-A33F-0B6816677312}" type="presOf" srcId="{1C2A6DE8-C018-4D20-848E-A4DC4D6902CE}" destId="{066CD96B-CAA3-431B-9FC2-0239A6A2FB8E}" srcOrd="0" destOrd="0" presId="urn:microsoft.com/office/officeart/2005/8/layout/hProcess4"/>
    <dgm:cxn modelId="{66972A52-2D13-48C2-A95C-FA6D700901CC}" srcId="{C6DB608F-89A6-45EF-8366-E44A54C15D6B}" destId="{08EB1625-8E34-4055-801A-5017E81E4FFB}" srcOrd="0" destOrd="0" parTransId="{470FA753-DADA-4C69-BBF2-D86BE0C964A7}" sibTransId="{617ABCD7-DF50-4526-AE99-ED4204FE135D}"/>
    <dgm:cxn modelId="{C1B7A272-50D5-45C9-8A1C-FB825D8B0C75}" srcId="{84562E81-A41B-4FDB-B22C-41EAA1EBEA96}" destId="{6FE3B637-F0A4-4A10-9A8C-E86C9EBA3184}" srcOrd="1" destOrd="0" parTransId="{A29A074B-9907-4907-AB50-CA622849FB5C}" sibTransId="{D52048D8-7C76-4A18-9354-3397D78DD6F3}"/>
    <dgm:cxn modelId="{F878B576-A538-453A-8DCF-78698E8EE671}" type="presOf" srcId="{E5ABFA4F-5CDB-44F2-B7B5-26A34813D1EB}" destId="{C01EE2DD-7B66-4BA1-A5B8-467AC9E86201}" srcOrd="0" destOrd="0" presId="urn:microsoft.com/office/officeart/2005/8/layout/hProcess4"/>
    <dgm:cxn modelId="{A42BDC78-9672-4D23-909F-B77E3EECEF67}" type="presOf" srcId="{63330DA0-C4AC-4E42-A177-E365431923C7}" destId="{EC5EC570-F515-4431-890E-BFE505B3927C}" srcOrd="1" destOrd="0" presId="urn:microsoft.com/office/officeart/2005/8/layout/hProcess4"/>
    <dgm:cxn modelId="{8295197C-8750-4C91-B7E7-C310C669F7EA}" type="presOf" srcId="{1A265F11-3F82-4064-A0B1-186EF570D448}" destId="{0443CE28-4397-4A42-8B6E-83E3B645A85C}" srcOrd="1" destOrd="1" presId="urn:microsoft.com/office/officeart/2005/8/layout/hProcess4"/>
    <dgm:cxn modelId="{4C8D8C7D-FE9C-44EE-96C9-C1F6457D93C0}" srcId="{84562E81-A41B-4FDB-B22C-41EAA1EBEA96}" destId="{36C87F22-8C0D-4314-81CD-F2C859529E54}" srcOrd="0" destOrd="0" parTransId="{6713CBE8-274F-4172-A505-5CD36A708F81}" sibTransId="{53A12477-6069-4B80-A48A-5DA4445CE41B}"/>
    <dgm:cxn modelId="{9F4B6492-4A2E-4697-8C13-6E70CC276F75}" type="presOf" srcId="{1A265F11-3F82-4064-A0B1-186EF570D448}" destId="{FA588B27-07E7-451C-B89B-3D576E430B9A}" srcOrd="0" destOrd="1" presId="urn:microsoft.com/office/officeart/2005/8/layout/hProcess4"/>
    <dgm:cxn modelId="{A04E4995-EE31-467D-9B02-74D8A1BC67CA}" type="presOf" srcId="{36C87F22-8C0D-4314-81CD-F2C859529E54}" destId="{550252ED-8E89-41AB-9A89-275643C343B9}" srcOrd="1" destOrd="0" presId="urn:microsoft.com/office/officeart/2005/8/layout/hProcess4"/>
    <dgm:cxn modelId="{C788BB9A-A427-4D7D-82B1-D6DC0D7069CD}" type="presOf" srcId="{63330DA0-C4AC-4E42-A177-E365431923C7}" destId="{1305FDC8-793A-4E11-A0A7-7573A24E7310}" srcOrd="0" destOrd="0" presId="urn:microsoft.com/office/officeart/2005/8/layout/hProcess4"/>
    <dgm:cxn modelId="{98DE65A5-260A-459D-8A46-C83EF0164AB2}" type="presOf" srcId="{36C87F22-8C0D-4314-81CD-F2C859529E54}" destId="{E7AEE428-E8F8-4784-95E3-8C0C9220907F}" srcOrd="0" destOrd="0" presId="urn:microsoft.com/office/officeart/2005/8/layout/hProcess4"/>
    <dgm:cxn modelId="{E18D3BA7-F66C-4102-84A3-332EA696D9F1}" srcId="{1C2A6DE8-C018-4D20-848E-A4DC4D6902CE}" destId="{C6DB608F-89A6-45EF-8366-E44A54C15D6B}" srcOrd="1" destOrd="0" parTransId="{3A6A5995-83DA-4972-BD5B-D56CD48C34D2}" sibTransId="{6B7650E4-6E37-4F2B-B85E-9061F6C3F775}"/>
    <dgm:cxn modelId="{7184FDA8-6544-4CFC-B5F9-0270E847EFBB}" srcId="{F0530606-361E-4C42-89F3-DAB3C86C0765}" destId="{63330DA0-C4AC-4E42-A177-E365431923C7}" srcOrd="0" destOrd="0" parTransId="{7B37E512-3076-4A27-A768-848D93495BA7}" sibTransId="{CEC88486-9A63-4858-BEDA-688534E268AE}"/>
    <dgm:cxn modelId="{E91389AE-D686-4294-801A-4D5EB17659C8}" type="presOf" srcId="{F0530606-361E-4C42-89F3-DAB3C86C0765}" destId="{4D65EE05-0F10-45BF-8AA6-BAB5BBB2A89B}" srcOrd="0" destOrd="0" presId="urn:microsoft.com/office/officeart/2005/8/layout/hProcess4"/>
    <dgm:cxn modelId="{F6F5CABD-C08D-406E-97F9-307B94C1A581}" srcId="{1C2A6DE8-C018-4D20-848E-A4DC4D6902CE}" destId="{84562E81-A41B-4FDB-B22C-41EAA1EBEA96}" srcOrd="0" destOrd="0" parTransId="{C7B01EA7-259F-436F-90CB-5B50887525DA}" sibTransId="{A66A8DD6-1DA4-403E-980E-B67222A25E91}"/>
    <dgm:cxn modelId="{0624E2C9-6E7B-45A5-9315-25514678C5A0}" type="presOf" srcId="{97BEEBB3-90BC-4C37-BA1D-EE9D98D9F1D5}" destId="{9203D3BB-86F8-4C18-85B8-F159067C07A5}" srcOrd="0" destOrd="0" presId="urn:microsoft.com/office/officeart/2005/8/layout/hProcess4"/>
    <dgm:cxn modelId="{B60CAECC-CA81-45AF-965A-51949E93357D}" srcId="{97BEEBB3-90BC-4C37-BA1D-EE9D98D9F1D5}" destId="{9016A91A-A2EF-48A0-B0A4-CA8CD21D69FF}" srcOrd="0" destOrd="0" parTransId="{44D478C1-1405-4B7E-847A-724723416A1B}" sibTransId="{FBEFD556-BE80-4DFF-A56B-EEB1D3484D53}"/>
    <dgm:cxn modelId="{1D04D0CC-0DB1-432C-B3B2-6135F837E50D}" type="presOf" srcId="{6B7650E4-6E37-4F2B-B85E-9061F6C3F775}" destId="{2A6E7F2F-30DF-441A-A393-C4D17A42FAFF}" srcOrd="0" destOrd="0" presId="urn:microsoft.com/office/officeart/2005/8/layout/hProcess4"/>
    <dgm:cxn modelId="{43CB98CE-B69A-40B5-8578-7EAB9F56DDC5}" type="presOf" srcId="{9016A91A-A2EF-48A0-B0A4-CA8CD21D69FF}" destId="{9AB68ADC-15E1-458A-8C53-48A25DD26403}" srcOrd="1" destOrd="0" presId="urn:microsoft.com/office/officeart/2005/8/layout/hProcess4"/>
    <dgm:cxn modelId="{FD36AEE2-874F-4F33-B3EC-9A35C28A23F9}" type="presOf" srcId="{08EB1625-8E34-4055-801A-5017E81E4FFB}" destId="{FA588B27-07E7-451C-B89B-3D576E430B9A}" srcOrd="0" destOrd="0" presId="urn:microsoft.com/office/officeart/2005/8/layout/hProcess4"/>
    <dgm:cxn modelId="{99A4BEE7-1FEE-4999-ACCE-2FBF5DFDB2D0}" type="presOf" srcId="{A66A8DD6-1DA4-403E-980E-B67222A25E91}" destId="{D7E1A37A-3D83-4773-99C5-411C75CED227}" srcOrd="0" destOrd="0" presId="urn:microsoft.com/office/officeart/2005/8/layout/hProcess4"/>
    <dgm:cxn modelId="{A502F5F7-3B0D-43C2-AF71-B87F72F47D69}" type="presOf" srcId="{9016A91A-A2EF-48A0-B0A4-CA8CD21D69FF}" destId="{B9E71D7D-5173-47E6-8779-27513DA2D319}" srcOrd="0" destOrd="0" presId="urn:microsoft.com/office/officeart/2005/8/layout/hProcess4"/>
    <dgm:cxn modelId="{B357EB66-0776-4ED8-960A-15F7B69420F3}" type="presParOf" srcId="{066CD96B-CAA3-431B-9FC2-0239A6A2FB8E}" destId="{3884B499-C544-4416-BD1C-5EAE99A9FEA1}" srcOrd="0" destOrd="0" presId="urn:microsoft.com/office/officeart/2005/8/layout/hProcess4"/>
    <dgm:cxn modelId="{889E2674-5FE3-4665-96FD-49BC0F38E350}" type="presParOf" srcId="{066CD96B-CAA3-431B-9FC2-0239A6A2FB8E}" destId="{231C676A-E097-4139-8CA4-039571B9BFC5}" srcOrd="1" destOrd="0" presId="urn:microsoft.com/office/officeart/2005/8/layout/hProcess4"/>
    <dgm:cxn modelId="{49DE2DAF-C49C-4DFD-8A54-5BA8246F3B5F}" type="presParOf" srcId="{066CD96B-CAA3-431B-9FC2-0239A6A2FB8E}" destId="{D048DC6C-93A7-445F-9CC8-95BE2871DC83}" srcOrd="2" destOrd="0" presId="urn:microsoft.com/office/officeart/2005/8/layout/hProcess4"/>
    <dgm:cxn modelId="{C13AB3AC-E337-4874-B3A3-4DE386EBA7B2}" type="presParOf" srcId="{D048DC6C-93A7-445F-9CC8-95BE2871DC83}" destId="{E71BC5FF-662F-44C5-8801-AAB594254B53}" srcOrd="0" destOrd="0" presId="urn:microsoft.com/office/officeart/2005/8/layout/hProcess4"/>
    <dgm:cxn modelId="{57C988D8-C074-4FCE-AE35-7BA5589BE897}" type="presParOf" srcId="{E71BC5FF-662F-44C5-8801-AAB594254B53}" destId="{C9F7F8AE-03AD-41C1-8B7F-96B2C9ACF96E}" srcOrd="0" destOrd="0" presId="urn:microsoft.com/office/officeart/2005/8/layout/hProcess4"/>
    <dgm:cxn modelId="{8404A4FB-4782-4A89-BD02-E2FA52498FAF}" type="presParOf" srcId="{E71BC5FF-662F-44C5-8801-AAB594254B53}" destId="{E7AEE428-E8F8-4784-95E3-8C0C9220907F}" srcOrd="1" destOrd="0" presId="urn:microsoft.com/office/officeart/2005/8/layout/hProcess4"/>
    <dgm:cxn modelId="{ACF47806-58A0-41DF-8A99-1C463DF9EB1B}" type="presParOf" srcId="{E71BC5FF-662F-44C5-8801-AAB594254B53}" destId="{550252ED-8E89-41AB-9A89-275643C343B9}" srcOrd="2" destOrd="0" presId="urn:microsoft.com/office/officeart/2005/8/layout/hProcess4"/>
    <dgm:cxn modelId="{26D37496-E69E-48A3-A3DD-94ACED268EAC}" type="presParOf" srcId="{E71BC5FF-662F-44C5-8801-AAB594254B53}" destId="{EFC67F19-A1EE-4411-A5CA-DAC7BC25B6A1}" srcOrd="3" destOrd="0" presId="urn:microsoft.com/office/officeart/2005/8/layout/hProcess4"/>
    <dgm:cxn modelId="{B6869DAC-0CE5-4706-B41F-64E959892934}" type="presParOf" srcId="{E71BC5FF-662F-44C5-8801-AAB594254B53}" destId="{7C5E739C-EBDE-4228-B73C-2F3B92C083C0}" srcOrd="4" destOrd="0" presId="urn:microsoft.com/office/officeart/2005/8/layout/hProcess4"/>
    <dgm:cxn modelId="{0D290FE9-2718-47A4-8EBB-49CF6C40C379}" type="presParOf" srcId="{D048DC6C-93A7-445F-9CC8-95BE2871DC83}" destId="{D7E1A37A-3D83-4773-99C5-411C75CED227}" srcOrd="1" destOrd="0" presId="urn:microsoft.com/office/officeart/2005/8/layout/hProcess4"/>
    <dgm:cxn modelId="{08EBE094-475E-49FA-9652-76DB4F897456}" type="presParOf" srcId="{D048DC6C-93A7-445F-9CC8-95BE2871DC83}" destId="{0E921E75-818D-4501-B933-36CC608EEBBA}" srcOrd="2" destOrd="0" presId="urn:microsoft.com/office/officeart/2005/8/layout/hProcess4"/>
    <dgm:cxn modelId="{772274E2-9F93-42D5-9BDB-A99AEFAA1FF0}" type="presParOf" srcId="{0E921E75-818D-4501-B933-36CC608EEBBA}" destId="{7859D78F-FCE9-470A-9243-56A82C9363A8}" srcOrd="0" destOrd="0" presId="urn:microsoft.com/office/officeart/2005/8/layout/hProcess4"/>
    <dgm:cxn modelId="{D4B53FE1-FE40-4392-A240-30F4D14972BD}" type="presParOf" srcId="{0E921E75-818D-4501-B933-36CC608EEBBA}" destId="{FA588B27-07E7-451C-B89B-3D576E430B9A}" srcOrd="1" destOrd="0" presId="urn:microsoft.com/office/officeart/2005/8/layout/hProcess4"/>
    <dgm:cxn modelId="{8D0F76F4-F011-46E1-A73A-7ADC31DDBA79}" type="presParOf" srcId="{0E921E75-818D-4501-B933-36CC608EEBBA}" destId="{0443CE28-4397-4A42-8B6E-83E3B645A85C}" srcOrd="2" destOrd="0" presId="urn:microsoft.com/office/officeart/2005/8/layout/hProcess4"/>
    <dgm:cxn modelId="{FF1259D3-B99F-4D0E-877F-0DF98D130435}" type="presParOf" srcId="{0E921E75-818D-4501-B933-36CC608EEBBA}" destId="{93DBC45F-39CA-4104-BE5B-4EB0BD750181}" srcOrd="3" destOrd="0" presId="urn:microsoft.com/office/officeart/2005/8/layout/hProcess4"/>
    <dgm:cxn modelId="{F723F75F-1B21-4A54-A9CF-B1ED48C7D49A}" type="presParOf" srcId="{0E921E75-818D-4501-B933-36CC608EEBBA}" destId="{C1764109-3240-4429-B1C1-726CA2EE5ED1}" srcOrd="4" destOrd="0" presId="urn:microsoft.com/office/officeart/2005/8/layout/hProcess4"/>
    <dgm:cxn modelId="{816A256B-8B2B-4A5F-8622-7772DD0EB749}" type="presParOf" srcId="{D048DC6C-93A7-445F-9CC8-95BE2871DC83}" destId="{2A6E7F2F-30DF-441A-A393-C4D17A42FAFF}" srcOrd="3" destOrd="0" presId="urn:microsoft.com/office/officeart/2005/8/layout/hProcess4"/>
    <dgm:cxn modelId="{780CF1A2-5D88-47B7-9722-D91F80E3BFC3}" type="presParOf" srcId="{D048DC6C-93A7-445F-9CC8-95BE2871DC83}" destId="{0B08D9A1-0BD1-4CFF-83B2-29C9098D4F06}" srcOrd="4" destOrd="0" presId="urn:microsoft.com/office/officeart/2005/8/layout/hProcess4"/>
    <dgm:cxn modelId="{D55E8916-450E-42DB-B1D6-0CA8890F0AFC}" type="presParOf" srcId="{0B08D9A1-0BD1-4CFF-83B2-29C9098D4F06}" destId="{CFC30D0D-F848-409E-9284-EDEB7F3DAB99}" srcOrd="0" destOrd="0" presId="urn:microsoft.com/office/officeart/2005/8/layout/hProcess4"/>
    <dgm:cxn modelId="{F2D38EC1-0261-4688-A9F9-4798E23565B6}" type="presParOf" srcId="{0B08D9A1-0BD1-4CFF-83B2-29C9098D4F06}" destId="{1305FDC8-793A-4E11-A0A7-7573A24E7310}" srcOrd="1" destOrd="0" presId="urn:microsoft.com/office/officeart/2005/8/layout/hProcess4"/>
    <dgm:cxn modelId="{CE3C9D66-1F01-4B22-827B-6C93ED2EA57E}" type="presParOf" srcId="{0B08D9A1-0BD1-4CFF-83B2-29C9098D4F06}" destId="{EC5EC570-F515-4431-890E-BFE505B3927C}" srcOrd="2" destOrd="0" presId="urn:microsoft.com/office/officeart/2005/8/layout/hProcess4"/>
    <dgm:cxn modelId="{9AB1EA3B-4F54-46A9-AE5A-076698092D08}" type="presParOf" srcId="{0B08D9A1-0BD1-4CFF-83B2-29C9098D4F06}" destId="{4D65EE05-0F10-45BF-8AA6-BAB5BBB2A89B}" srcOrd="3" destOrd="0" presId="urn:microsoft.com/office/officeart/2005/8/layout/hProcess4"/>
    <dgm:cxn modelId="{47D1E95D-65E2-4B9E-B01D-9432E7E53B2D}" type="presParOf" srcId="{0B08D9A1-0BD1-4CFF-83B2-29C9098D4F06}" destId="{1CAAD3D1-F18B-4813-8B7C-6E061562191B}" srcOrd="4" destOrd="0" presId="urn:microsoft.com/office/officeart/2005/8/layout/hProcess4"/>
    <dgm:cxn modelId="{5403AEFF-ABCE-4402-912B-F4B6F5B5D2D8}" type="presParOf" srcId="{D048DC6C-93A7-445F-9CC8-95BE2871DC83}" destId="{C01EE2DD-7B66-4BA1-A5B8-467AC9E86201}" srcOrd="5" destOrd="0" presId="urn:microsoft.com/office/officeart/2005/8/layout/hProcess4"/>
    <dgm:cxn modelId="{5376D575-70C4-474B-A04F-BD751E5F3764}" type="presParOf" srcId="{D048DC6C-93A7-445F-9CC8-95BE2871DC83}" destId="{1C182C10-3935-4E74-8C84-86F9736AF28E}" srcOrd="6" destOrd="0" presId="urn:microsoft.com/office/officeart/2005/8/layout/hProcess4"/>
    <dgm:cxn modelId="{72B155FB-DA1B-4F8C-976D-BA065C5D70CA}" type="presParOf" srcId="{1C182C10-3935-4E74-8C84-86F9736AF28E}" destId="{3CF5459C-3077-454F-AAE1-539108E0D4FA}" srcOrd="0" destOrd="0" presId="urn:microsoft.com/office/officeart/2005/8/layout/hProcess4"/>
    <dgm:cxn modelId="{E96FF88D-86A2-4C12-9489-46AD885216D2}" type="presParOf" srcId="{1C182C10-3935-4E74-8C84-86F9736AF28E}" destId="{B9E71D7D-5173-47E6-8779-27513DA2D319}" srcOrd="1" destOrd="0" presId="urn:microsoft.com/office/officeart/2005/8/layout/hProcess4"/>
    <dgm:cxn modelId="{BFA825DB-149C-43C9-9D24-F9316972F792}" type="presParOf" srcId="{1C182C10-3935-4E74-8C84-86F9736AF28E}" destId="{9AB68ADC-15E1-458A-8C53-48A25DD26403}" srcOrd="2" destOrd="0" presId="urn:microsoft.com/office/officeart/2005/8/layout/hProcess4"/>
    <dgm:cxn modelId="{FA744520-F45E-4C5A-B2FB-3D07E387F80D}" type="presParOf" srcId="{1C182C10-3935-4E74-8C84-86F9736AF28E}" destId="{9203D3BB-86F8-4C18-85B8-F159067C07A5}" srcOrd="3" destOrd="0" presId="urn:microsoft.com/office/officeart/2005/8/layout/hProcess4"/>
    <dgm:cxn modelId="{D8980995-4E30-4442-900E-92E00CE2F5CF}" type="presParOf" srcId="{1C182C10-3935-4E74-8C84-86F9736AF28E}" destId="{2BDEBD94-31A6-4087-9BE2-23FE1CAF0D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5D34D-F965-4E47-913A-B0CBA7D02B9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A8F6599-6DFC-4BBC-9D1C-A00815E7C30F}">
      <dgm:prSet phldrT="[Texto]" custT="1"/>
      <dgm:spPr/>
      <dgm:t>
        <a:bodyPr/>
        <a:lstStyle/>
        <a:p>
          <a:pPr algn="ctr"/>
          <a:r>
            <a:rPr lang="es-ES" sz="1200" dirty="0">
              <a:latin typeface="Montserrat" panose="00000500000000000000" pitchFamily="2" charset="0"/>
            </a:rPr>
            <a:t>Dirección </a:t>
          </a:r>
          <a:r>
            <a:rPr lang="es-ES" sz="1400" dirty="0">
              <a:latin typeface="Montserrat" panose="00000500000000000000" pitchFamily="2" charset="0"/>
            </a:rPr>
            <a:t>administrativa</a:t>
          </a:r>
          <a:r>
            <a:rPr lang="es-ES" sz="1200" dirty="0">
              <a:latin typeface="Montserrat" panose="00000500000000000000" pitchFamily="2" charset="0"/>
            </a:rPr>
            <a:t> recibe una solicitud de acceso a la información que activa una de la hipótesis  del Art. 134 </a:t>
          </a:r>
        </a:p>
      </dgm:t>
    </dgm:pt>
    <dgm:pt modelId="{13EC40EC-FDE3-438A-B975-B521907F856F}" type="parTrans" cxnId="{366B9F5A-7B15-4736-B1F8-90A0598DEB8A}">
      <dgm:prSet/>
      <dgm:spPr/>
      <dgm:t>
        <a:bodyPr/>
        <a:lstStyle/>
        <a:p>
          <a:endParaRPr lang="es-ES"/>
        </a:p>
      </dgm:t>
    </dgm:pt>
    <dgm:pt modelId="{AE08997F-9002-40BF-82E4-42F72EDB9BDC}" type="sibTrans" cxnId="{366B9F5A-7B15-4736-B1F8-90A0598DEB8A}">
      <dgm:prSet/>
      <dgm:spPr/>
      <dgm:t>
        <a:bodyPr/>
        <a:lstStyle/>
        <a:p>
          <a:endParaRPr lang="es-ES"/>
        </a:p>
      </dgm:t>
    </dgm:pt>
    <dgm:pt modelId="{4C080E8A-C417-4BCD-B019-B7A2ABD9B6D1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2" charset="0"/>
            </a:rPr>
            <a:t>Resolución del comité de transparencia, dando a conocerla resolución</a:t>
          </a:r>
        </a:p>
      </dgm:t>
    </dgm:pt>
    <dgm:pt modelId="{DE86192D-4311-43B1-AB33-9B3273F7AB16}" type="parTrans" cxnId="{88709D48-BA6E-42CF-98C1-29DA7D0D1B57}">
      <dgm:prSet/>
      <dgm:spPr/>
      <dgm:t>
        <a:bodyPr/>
        <a:lstStyle/>
        <a:p>
          <a:endParaRPr lang="es-ES"/>
        </a:p>
      </dgm:t>
    </dgm:pt>
    <dgm:pt modelId="{EC7AC382-DB30-4393-8E4C-5EA44B70C348}" type="sibTrans" cxnId="{88709D48-BA6E-42CF-98C1-29DA7D0D1B57}">
      <dgm:prSet/>
      <dgm:spPr/>
      <dgm:t>
        <a:bodyPr/>
        <a:lstStyle/>
        <a:p>
          <a:endParaRPr lang="es-ES"/>
        </a:p>
      </dgm:t>
    </dgm:pt>
    <dgm:pt modelId="{E4963B39-D891-4447-91A6-3F93A1B5D8CB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>
              <a:latin typeface="Montserrat" panose="00000500000000000000" pitchFamily="2" charset="0"/>
            </a:rPr>
            <a:t>Comité de transparencia se pronuncia:</a:t>
          </a:r>
        </a:p>
        <a:p>
          <a:r>
            <a:rPr lang="es-ES" sz="1200" b="1" dirty="0">
              <a:latin typeface="Montserrat" panose="00000500000000000000" pitchFamily="2" charset="0"/>
            </a:rPr>
            <a:t>Confirma la clasificación</a:t>
          </a:r>
        </a:p>
        <a:p>
          <a:r>
            <a:rPr lang="es-ES" sz="1200" b="1" dirty="0">
              <a:latin typeface="Montserrat" panose="00000500000000000000" pitchFamily="2" charset="0"/>
            </a:rPr>
            <a:t>Modifica la clasificación y otorga total o parcialmente o </a:t>
          </a:r>
        </a:p>
        <a:p>
          <a:r>
            <a:rPr lang="es-ES" sz="1200" b="1" dirty="0">
              <a:latin typeface="Montserrat" panose="00000500000000000000" pitchFamily="2" charset="0"/>
            </a:rPr>
            <a:t>Revocando y concede el acceso</a:t>
          </a:r>
        </a:p>
      </dgm:t>
    </dgm:pt>
    <dgm:pt modelId="{8E7022F2-9532-4C6A-B15A-F3C32DCF116C}" type="sibTrans" cxnId="{9E0BBC5F-2B8D-4EA8-8BD1-4DEFF7B84CC2}">
      <dgm:prSet/>
      <dgm:spPr/>
      <dgm:t>
        <a:bodyPr/>
        <a:lstStyle/>
        <a:p>
          <a:endParaRPr lang="es-ES"/>
        </a:p>
      </dgm:t>
    </dgm:pt>
    <dgm:pt modelId="{A751BABC-C540-4532-8ADA-A414508B1F07}" type="parTrans" cxnId="{9E0BBC5F-2B8D-4EA8-8BD1-4DEFF7B84CC2}">
      <dgm:prSet/>
      <dgm:spPr/>
      <dgm:t>
        <a:bodyPr/>
        <a:lstStyle/>
        <a:p>
          <a:endParaRPr lang="es-ES"/>
        </a:p>
      </dgm:t>
    </dgm:pt>
    <dgm:pt modelId="{F81ABCE5-FD4A-4C36-A255-FA4587699DDA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Montserrat" panose="00000500000000000000" pitchFamily="2" charset="0"/>
              <a:hlinkClick xmlns:r="http://schemas.openxmlformats.org/officeDocument/2006/relationships" r:id="rId1" action="ppaction://hlinksldjump"/>
            </a:rPr>
            <a:t>Índice de expedientes  clasificados como reservados</a:t>
          </a:r>
          <a:endParaRPr lang="es-ES" dirty="0">
            <a:solidFill>
              <a:schemeClr val="bg1"/>
            </a:solidFill>
            <a:latin typeface="Montserrat" panose="00000500000000000000" pitchFamily="2" charset="0"/>
          </a:endParaRPr>
        </a:p>
      </dgm:t>
    </dgm:pt>
    <dgm:pt modelId="{D0A0098A-3E73-4BCA-8074-5C3C3EC2F7A4}" type="parTrans" cxnId="{037C35F2-D5D1-4126-9515-202652C8A9BF}">
      <dgm:prSet/>
      <dgm:spPr/>
      <dgm:t>
        <a:bodyPr/>
        <a:lstStyle/>
        <a:p>
          <a:endParaRPr lang="es-ES"/>
        </a:p>
      </dgm:t>
    </dgm:pt>
    <dgm:pt modelId="{DF3E07D6-222E-4948-94F4-181E410D0614}" type="sibTrans" cxnId="{037C35F2-D5D1-4126-9515-202652C8A9BF}">
      <dgm:prSet/>
      <dgm:spPr/>
      <dgm:t>
        <a:bodyPr/>
        <a:lstStyle/>
        <a:p>
          <a:endParaRPr lang="es-ES"/>
        </a:p>
      </dgm:t>
    </dgm:pt>
    <dgm:pt modelId="{265DD7B7-8A3D-4A9A-9D19-D8A9190F9B0C}" type="pres">
      <dgm:prSet presAssocID="{2EF5D34D-F965-4E47-913A-B0CBA7D02B9A}" presName="CompostProcess" presStyleCnt="0">
        <dgm:presLayoutVars>
          <dgm:dir/>
          <dgm:resizeHandles val="exact"/>
        </dgm:presLayoutVars>
      </dgm:prSet>
      <dgm:spPr/>
    </dgm:pt>
    <dgm:pt modelId="{97F35C3C-AF18-40C9-B0B3-8B9765E8DB92}" type="pres">
      <dgm:prSet presAssocID="{2EF5D34D-F965-4E47-913A-B0CBA7D02B9A}" presName="arrow" presStyleLbl="bgShp" presStyleIdx="0" presStyleCnt="1" custLinFactNeighborX="4140" custLinFactNeighborY="-11484"/>
      <dgm:spPr/>
    </dgm:pt>
    <dgm:pt modelId="{C359DCFD-7845-4816-901A-EC6175F888AF}" type="pres">
      <dgm:prSet presAssocID="{2EF5D34D-F965-4E47-913A-B0CBA7D02B9A}" presName="linearProcess" presStyleCnt="0"/>
      <dgm:spPr/>
    </dgm:pt>
    <dgm:pt modelId="{ECC14425-F657-4FE6-B08B-D0877BC96A32}" type="pres">
      <dgm:prSet presAssocID="{6A8F6599-6DFC-4BBC-9D1C-A00815E7C30F}" presName="textNode" presStyleLbl="node1" presStyleIdx="0" presStyleCnt="4" custScaleX="49271" custScaleY="152644" custLinFactX="-668" custLinFactNeighborX="-100000">
        <dgm:presLayoutVars>
          <dgm:bulletEnabled val="1"/>
        </dgm:presLayoutVars>
      </dgm:prSet>
      <dgm:spPr/>
    </dgm:pt>
    <dgm:pt modelId="{9605F450-5CFF-42E8-9D68-6E51EC269805}" type="pres">
      <dgm:prSet presAssocID="{AE08997F-9002-40BF-82E4-42F72EDB9BDC}" presName="sibTrans" presStyleCnt="0"/>
      <dgm:spPr/>
    </dgm:pt>
    <dgm:pt modelId="{4A90D7E5-0D69-4E15-B3D3-E74EC6CE7479}" type="pres">
      <dgm:prSet presAssocID="{E4963B39-D891-4447-91A6-3F93A1B5D8CB}" presName="textNode" presStyleLbl="node1" presStyleIdx="1" presStyleCnt="4" custScaleX="77506" custScaleY="122759">
        <dgm:presLayoutVars>
          <dgm:bulletEnabled val="1"/>
        </dgm:presLayoutVars>
      </dgm:prSet>
      <dgm:spPr/>
    </dgm:pt>
    <dgm:pt modelId="{F666AFB5-2A03-4A9F-86F4-E70D4AE936FC}" type="pres">
      <dgm:prSet presAssocID="{8E7022F2-9532-4C6A-B15A-F3C32DCF116C}" presName="sibTrans" presStyleCnt="0"/>
      <dgm:spPr/>
    </dgm:pt>
    <dgm:pt modelId="{F9B2FE8D-B6C3-4242-B348-638DF926A4BB}" type="pres">
      <dgm:prSet presAssocID="{4C080E8A-C417-4BCD-B019-B7A2ABD9B6D1}" presName="textNode" presStyleLbl="node1" presStyleIdx="2" presStyleCnt="4" custScaleX="51260" custScaleY="111137">
        <dgm:presLayoutVars>
          <dgm:bulletEnabled val="1"/>
        </dgm:presLayoutVars>
      </dgm:prSet>
      <dgm:spPr/>
    </dgm:pt>
    <dgm:pt modelId="{219047B6-BA0A-4836-BEA8-AFEC629B370D}" type="pres">
      <dgm:prSet presAssocID="{EC7AC382-DB30-4393-8E4C-5EA44B70C348}" presName="sibTrans" presStyleCnt="0"/>
      <dgm:spPr/>
    </dgm:pt>
    <dgm:pt modelId="{000ABCEC-DC3D-45F4-9EB5-A55FE1E276E0}" type="pres">
      <dgm:prSet presAssocID="{F81ABCE5-FD4A-4C36-A255-FA4587699DDA}" presName="textNode" presStyleLbl="node1" presStyleIdx="3" presStyleCnt="4" custScaleX="85613">
        <dgm:presLayoutVars>
          <dgm:bulletEnabled val="1"/>
        </dgm:presLayoutVars>
      </dgm:prSet>
      <dgm:spPr/>
    </dgm:pt>
  </dgm:ptLst>
  <dgm:cxnLst>
    <dgm:cxn modelId="{9E0BBC5F-2B8D-4EA8-8BD1-4DEFF7B84CC2}" srcId="{2EF5D34D-F965-4E47-913A-B0CBA7D02B9A}" destId="{E4963B39-D891-4447-91A6-3F93A1B5D8CB}" srcOrd="1" destOrd="0" parTransId="{A751BABC-C540-4532-8ADA-A414508B1F07}" sibTransId="{8E7022F2-9532-4C6A-B15A-F3C32DCF116C}"/>
    <dgm:cxn modelId="{88709D48-BA6E-42CF-98C1-29DA7D0D1B57}" srcId="{2EF5D34D-F965-4E47-913A-B0CBA7D02B9A}" destId="{4C080E8A-C417-4BCD-B019-B7A2ABD9B6D1}" srcOrd="2" destOrd="0" parTransId="{DE86192D-4311-43B1-AB33-9B3273F7AB16}" sibTransId="{EC7AC382-DB30-4393-8E4C-5EA44B70C348}"/>
    <dgm:cxn modelId="{8281B857-78D2-4CB6-9D10-6EF80E906300}" type="presOf" srcId="{6A8F6599-6DFC-4BBC-9D1C-A00815E7C30F}" destId="{ECC14425-F657-4FE6-B08B-D0877BC96A32}" srcOrd="0" destOrd="0" presId="urn:microsoft.com/office/officeart/2005/8/layout/hProcess9"/>
    <dgm:cxn modelId="{366B9F5A-7B15-4736-B1F8-90A0598DEB8A}" srcId="{2EF5D34D-F965-4E47-913A-B0CBA7D02B9A}" destId="{6A8F6599-6DFC-4BBC-9D1C-A00815E7C30F}" srcOrd="0" destOrd="0" parTransId="{13EC40EC-FDE3-438A-B975-B521907F856F}" sibTransId="{AE08997F-9002-40BF-82E4-42F72EDB9BDC}"/>
    <dgm:cxn modelId="{8DABDF7D-DD95-4584-97A2-C3803CEE6DAC}" type="presOf" srcId="{4C080E8A-C417-4BCD-B019-B7A2ABD9B6D1}" destId="{F9B2FE8D-B6C3-4242-B348-638DF926A4BB}" srcOrd="0" destOrd="0" presId="urn:microsoft.com/office/officeart/2005/8/layout/hProcess9"/>
    <dgm:cxn modelId="{0B24D5CC-DA50-4F83-9755-FF3F20583CE7}" type="presOf" srcId="{E4963B39-D891-4447-91A6-3F93A1B5D8CB}" destId="{4A90D7E5-0D69-4E15-B3D3-E74EC6CE7479}" srcOrd="0" destOrd="0" presId="urn:microsoft.com/office/officeart/2005/8/layout/hProcess9"/>
    <dgm:cxn modelId="{332E87E5-0190-45D1-B34E-B2B09308824E}" type="presOf" srcId="{2EF5D34D-F965-4E47-913A-B0CBA7D02B9A}" destId="{265DD7B7-8A3D-4A9A-9D19-D8A9190F9B0C}" srcOrd="0" destOrd="0" presId="urn:microsoft.com/office/officeart/2005/8/layout/hProcess9"/>
    <dgm:cxn modelId="{037C35F2-D5D1-4126-9515-202652C8A9BF}" srcId="{2EF5D34D-F965-4E47-913A-B0CBA7D02B9A}" destId="{F81ABCE5-FD4A-4C36-A255-FA4587699DDA}" srcOrd="3" destOrd="0" parTransId="{D0A0098A-3E73-4BCA-8074-5C3C3EC2F7A4}" sibTransId="{DF3E07D6-222E-4948-94F4-181E410D0614}"/>
    <dgm:cxn modelId="{B7E8CCFB-8D52-4AB1-959B-FE7AD0F7F3E2}" type="presOf" srcId="{F81ABCE5-FD4A-4C36-A255-FA4587699DDA}" destId="{000ABCEC-DC3D-45F4-9EB5-A55FE1E276E0}" srcOrd="0" destOrd="0" presId="urn:microsoft.com/office/officeart/2005/8/layout/hProcess9"/>
    <dgm:cxn modelId="{C1A319CE-F14A-4863-8410-44464E112F5D}" type="presParOf" srcId="{265DD7B7-8A3D-4A9A-9D19-D8A9190F9B0C}" destId="{97F35C3C-AF18-40C9-B0B3-8B9765E8DB92}" srcOrd="0" destOrd="0" presId="urn:microsoft.com/office/officeart/2005/8/layout/hProcess9"/>
    <dgm:cxn modelId="{AEAE042D-24E0-475A-9B40-2D4D0B6BAEAD}" type="presParOf" srcId="{265DD7B7-8A3D-4A9A-9D19-D8A9190F9B0C}" destId="{C359DCFD-7845-4816-901A-EC6175F888AF}" srcOrd="1" destOrd="0" presId="urn:microsoft.com/office/officeart/2005/8/layout/hProcess9"/>
    <dgm:cxn modelId="{5E0150FB-B748-4456-8A2A-BD5547213793}" type="presParOf" srcId="{C359DCFD-7845-4816-901A-EC6175F888AF}" destId="{ECC14425-F657-4FE6-B08B-D0877BC96A32}" srcOrd="0" destOrd="0" presId="urn:microsoft.com/office/officeart/2005/8/layout/hProcess9"/>
    <dgm:cxn modelId="{72553DDF-1016-48FA-A441-9E12C1067229}" type="presParOf" srcId="{C359DCFD-7845-4816-901A-EC6175F888AF}" destId="{9605F450-5CFF-42E8-9D68-6E51EC269805}" srcOrd="1" destOrd="0" presId="urn:microsoft.com/office/officeart/2005/8/layout/hProcess9"/>
    <dgm:cxn modelId="{506C07B5-88F4-4425-AFEE-76399E14593E}" type="presParOf" srcId="{C359DCFD-7845-4816-901A-EC6175F888AF}" destId="{4A90D7E5-0D69-4E15-B3D3-E74EC6CE7479}" srcOrd="2" destOrd="0" presId="urn:microsoft.com/office/officeart/2005/8/layout/hProcess9"/>
    <dgm:cxn modelId="{F7F536FF-E66A-4D0E-945A-784E01E262A6}" type="presParOf" srcId="{C359DCFD-7845-4816-901A-EC6175F888AF}" destId="{F666AFB5-2A03-4A9F-86F4-E70D4AE936FC}" srcOrd="3" destOrd="0" presId="urn:microsoft.com/office/officeart/2005/8/layout/hProcess9"/>
    <dgm:cxn modelId="{357A2FEF-9DEE-435D-BB2A-B0B8CBA9C1DA}" type="presParOf" srcId="{C359DCFD-7845-4816-901A-EC6175F888AF}" destId="{F9B2FE8D-B6C3-4242-B348-638DF926A4BB}" srcOrd="4" destOrd="0" presId="urn:microsoft.com/office/officeart/2005/8/layout/hProcess9"/>
    <dgm:cxn modelId="{BA548E61-6A3D-4470-80D0-41D1D0AA52B7}" type="presParOf" srcId="{C359DCFD-7845-4816-901A-EC6175F888AF}" destId="{219047B6-BA0A-4836-BEA8-AFEC629B370D}" srcOrd="5" destOrd="0" presId="urn:microsoft.com/office/officeart/2005/8/layout/hProcess9"/>
    <dgm:cxn modelId="{A8BEB904-7E8B-456E-BA72-B5DCA924EAD2}" type="presParOf" srcId="{C359DCFD-7845-4816-901A-EC6175F888AF}" destId="{000ABCEC-DC3D-45F4-9EB5-A55FE1E276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64C671-4E89-479A-968E-42066E250DA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F6D3F03-C155-446D-A8DB-300E79594293}">
      <dgm:prSet phldrT="[Texto]" custT="1"/>
      <dgm:spPr/>
      <dgm:t>
        <a:bodyPr/>
        <a:lstStyle/>
        <a:p>
          <a:endParaRPr lang="es-MX" sz="1050" b="1" dirty="0"/>
        </a:p>
      </dgm:t>
    </dgm:pt>
    <dgm:pt modelId="{ACFA3374-D539-46BD-9987-C5912ABD76C3}" type="parTrans" cxnId="{225C4F06-DFE7-4319-9284-A7628AF9D183}">
      <dgm:prSet/>
      <dgm:spPr/>
      <dgm:t>
        <a:bodyPr/>
        <a:lstStyle/>
        <a:p>
          <a:endParaRPr lang="es-MX" sz="1400"/>
        </a:p>
      </dgm:t>
    </dgm:pt>
    <dgm:pt modelId="{34AD47F5-934D-46CA-BABE-5BAECE96AA7E}" type="sibTrans" cxnId="{225C4F06-DFE7-4319-9284-A7628AF9D183}">
      <dgm:prSet/>
      <dgm:spPr/>
      <dgm:t>
        <a:bodyPr/>
        <a:lstStyle/>
        <a:p>
          <a:endParaRPr lang="es-MX" sz="1400"/>
        </a:p>
      </dgm:t>
    </dgm:pt>
    <dgm:pt modelId="{E5EC36BD-B8B2-4162-95E9-618E7BD499C9}">
      <dgm:prSet phldrT="[Texto]" custT="1"/>
      <dgm:spPr/>
      <dgm:t>
        <a:bodyPr/>
        <a:lstStyle/>
        <a:p>
          <a:r>
            <a:rPr lang="es-MX" sz="1100" b="1" dirty="0"/>
            <a:t>A. </a:t>
          </a:r>
          <a:r>
            <a:rPr lang="es-MX" sz="1100" dirty="0"/>
            <a:t>Acceso.</a:t>
          </a:r>
          <a:br>
            <a:rPr lang="es-MX" sz="1100" dirty="0"/>
          </a:br>
          <a:r>
            <a:rPr lang="es-MX" sz="1100" b="0" i="0" dirty="0"/>
            <a:t>solicitar y obtener información de nuestros datos personales</a:t>
          </a:r>
          <a:endParaRPr lang="es-MX" sz="1100" dirty="0"/>
        </a:p>
      </dgm:t>
    </dgm:pt>
    <dgm:pt modelId="{788DDD1B-27DF-41E7-95AB-3A4B7A6B9843}" type="parTrans" cxnId="{DE69BAC5-668F-4B9C-8D30-D0B1A4A1BFD7}">
      <dgm:prSet/>
      <dgm:spPr/>
      <dgm:t>
        <a:bodyPr/>
        <a:lstStyle/>
        <a:p>
          <a:endParaRPr lang="es-MX" sz="1400"/>
        </a:p>
      </dgm:t>
    </dgm:pt>
    <dgm:pt modelId="{2CB920FA-E495-417F-9056-9D004E20F648}" type="sibTrans" cxnId="{DE69BAC5-668F-4B9C-8D30-D0B1A4A1BFD7}">
      <dgm:prSet/>
      <dgm:spPr/>
      <dgm:t>
        <a:bodyPr/>
        <a:lstStyle/>
        <a:p>
          <a:endParaRPr lang="es-MX" sz="1400"/>
        </a:p>
      </dgm:t>
    </dgm:pt>
    <dgm:pt modelId="{AD07C97A-8DDB-4B35-868F-23EBCFA37B00}">
      <dgm:prSet phldrT="[Texto]" custT="1"/>
      <dgm:spPr/>
      <dgm:t>
        <a:bodyPr/>
        <a:lstStyle/>
        <a:p>
          <a:r>
            <a:rPr lang="es-MX" sz="1200" b="1" dirty="0"/>
            <a:t>R. </a:t>
          </a:r>
          <a:r>
            <a:rPr lang="es-MX" sz="1200" dirty="0"/>
            <a:t>Rectificación.       </a:t>
          </a:r>
          <a:r>
            <a:rPr lang="es-MX" sz="1200" b="0" i="0" dirty="0"/>
            <a:t>Que se modifiquen los datos que resulten inexactos o incompletos</a:t>
          </a:r>
          <a:endParaRPr lang="es-MX" sz="1200" dirty="0"/>
        </a:p>
      </dgm:t>
    </dgm:pt>
    <dgm:pt modelId="{A325C631-678A-4351-9653-96B4FB7921D7}" type="parTrans" cxnId="{F458C1C9-9011-4031-91BF-8364074050DB}">
      <dgm:prSet/>
      <dgm:spPr/>
      <dgm:t>
        <a:bodyPr/>
        <a:lstStyle/>
        <a:p>
          <a:endParaRPr lang="es-MX" sz="1400"/>
        </a:p>
      </dgm:t>
    </dgm:pt>
    <dgm:pt modelId="{EC1F5C5E-2FC6-4FA7-A92E-1138841CDF44}" type="sibTrans" cxnId="{F458C1C9-9011-4031-91BF-8364074050DB}">
      <dgm:prSet/>
      <dgm:spPr/>
      <dgm:t>
        <a:bodyPr/>
        <a:lstStyle/>
        <a:p>
          <a:endParaRPr lang="es-MX" sz="1400"/>
        </a:p>
      </dgm:t>
    </dgm:pt>
    <dgm:pt modelId="{2A890E0B-E752-4948-985C-333AB68D9EE6}">
      <dgm:prSet phldrT="[Texto]" custT="1"/>
      <dgm:spPr/>
      <dgm:t>
        <a:bodyPr/>
        <a:lstStyle/>
        <a:p>
          <a:r>
            <a:rPr lang="es-MX" sz="1200" b="1" dirty="0"/>
            <a:t>O. </a:t>
          </a:r>
          <a:r>
            <a:rPr lang="es-MX" sz="1200" dirty="0"/>
            <a:t>Oposición.        C</a:t>
          </a:r>
          <a:r>
            <a:rPr lang="es-MX" sz="1200" b="0" i="0" dirty="0"/>
            <a:t>uando los datos fueron recabados sin nuestro consentimiento.</a:t>
          </a:r>
          <a:endParaRPr lang="es-MX" sz="1200" dirty="0"/>
        </a:p>
      </dgm:t>
    </dgm:pt>
    <dgm:pt modelId="{63633822-5CA2-4515-939F-1363FBE698FF}" type="parTrans" cxnId="{837E928F-0A86-4839-8B46-D5E1CC824DDC}">
      <dgm:prSet/>
      <dgm:spPr/>
      <dgm:t>
        <a:bodyPr/>
        <a:lstStyle/>
        <a:p>
          <a:endParaRPr lang="es-MX" sz="1400"/>
        </a:p>
      </dgm:t>
    </dgm:pt>
    <dgm:pt modelId="{42E6B2EE-F5D4-4CC1-B957-5439AC001EEF}" type="sibTrans" cxnId="{837E928F-0A86-4839-8B46-D5E1CC824DDC}">
      <dgm:prSet/>
      <dgm:spPr/>
      <dgm:t>
        <a:bodyPr/>
        <a:lstStyle/>
        <a:p>
          <a:endParaRPr lang="es-MX" sz="1400"/>
        </a:p>
      </dgm:t>
    </dgm:pt>
    <dgm:pt modelId="{0111299F-C39B-492F-BC91-1F5E021E4333}">
      <dgm:prSet phldrT="[Texto]" custT="1"/>
      <dgm:spPr/>
      <dgm:t>
        <a:bodyPr/>
        <a:lstStyle/>
        <a:p>
          <a:r>
            <a:rPr lang="es-MX" sz="1100" b="1" dirty="0"/>
            <a:t>C. </a:t>
          </a:r>
          <a:r>
            <a:rPr lang="es-MX" sz="1100" dirty="0"/>
            <a:t>Cancelación.    C</a:t>
          </a:r>
          <a:r>
            <a:rPr lang="es-MX" sz="1100" b="0" i="0" dirty="0"/>
            <a:t>uando nuestros datos son inadecuados o excesivos</a:t>
          </a:r>
          <a:endParaRPr lang="es-MX" sz="1100" dirty="0"/>
        </a:p>
      </dgm:t>
    </dgm:pt>
    <dgm:pt modelId="{8259C991-6E30-4ECB-B71B-91000830AA0C}" type="parTrans" cxnId="{0C92E833-BA94-4A28-B035-800025B2D679}">
      <dgm:prSet/>
      <dgm:spPr/>
      <dgm:t>
        <a:bodyPr/>
        <a:lstStyle/>
        <a:p>
          <a:endParaRPr lang="es-MX" sz="1400"/>
        </a:p>
      </dgm:t>
    </dgm:pt>
    <dgm:pt modelId="{B6479C84-3448-4101-B72E-C436598AFDA0}" type="sibTrans" cxnId="{0C92E833-BA94-4A28-B035-800025B2D679}">
      <dgm:prSet/>
      <dgm:spPr/>
      <dgm:t>
        <a:bodyPr/>
        <a:lstStyle/>
        <a:p>
          <a:endParaRPr lang="es-MX" sz="1400"/>
        </a:p>
      </dgm:t>
    </dgm:pt>
    <dgm:pt modelId="{79BF0369-9E33-4EF9-BB19-406F0F8A6B34}">
      <dgm:prSet/>
      <dgm:spPr/>
      <dgm:t>
        <a:bodyPr/>
        <a:lstStyle/>
        <a:p>
          <a:endParaRPr lang="es-MX" sz="1400" dirty="0"/>
        </a:p>
      </dgm:t>
    </dgm:pt>
    <dgm:pt modelId="{5A0A73F9-BA47-4FB0-AA38-59FF899EB23D}" type="parTrans" cxnId="{673D111F-29D4-4E4D-B063-6CEE95DCC217}">
      <dgm:prSet/>
      <dgm:spPr/>
      <dgm:t>
        <a:bodyPr/>
        <a:lstStyle/>
        <a:p>
          <a:endParaRPr lang="es-MX" sz="1400"/>
        </a:p>
      </dgm:t>
    </dgm:pt>
    <dgm:pt modelId="{846261C1-960C-4437-B730-5D5F5CF1D70E}" type="sibTrans" cxnId="{673D111F-29D4-4E4D-B063-6CEE95DCC217}">
      <dgm:prSet/>
      <dgm:spPr/>
      <dgm:t>
        <a:bodyPr/>
        <a:lstStyle/>
        <a:p>
          <a:endParaRPr lang="es-MX" sz="1400"/>
        </a:p>
      </dgm:t>
    </dgm:pt>
    <dgm:pt modelId="{8EBA4FC4-BDC5-4776-B797-610EC1CC2ADE}" type="pres">
      <dgm:prSet presAssocID="{3C64C671-4E89-479A-968E-42066E250DA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0AB912-00E1-4F72-8D2D-739E3FEA1559}" type="pres">
      <dgm:prSet presAssocID="{FF6D3F03-C155-446D-A8DB-300E79594293}" presName="centerShape" presStyleLbl="node0" presStyleIdx="0" presStyleCnt="1" custScaleX="144079" custScaleY="124704" custLinFactNeighborX="49745" custLinFactNeighborY="-20547"/>
      <dgm:spPr/>
    </dgm:pt>
    <dgm:pt modelId="{EB3320B2-99F7-418F-BF40-B81BB26F6D04}" type="pres">
      <dgm:prSet presAssocID="{788DDD1B-27DF-41E7-95AB-3A4B7A6B9843}" presName="parTrans" presStyleLbl="bgSibTrans2D1" presStyleIdx="0" presStyleCnt="4" custLinFactNeighborX="14981" custLinFactNeighborY="-1459"/>
      <dgm:spPr/>
    </dgm:pt>
    <dgm:pt modelId="{B3138FE8-6D65-495D-8CEE-E178383FAAE8}" type="pres">
      <dgm:prSet presAssocID="{E5EC36BD-B8B2-4162-95E9-618E7BD499C9}" presName="node" presStyleLbl="node1" presStyleIdx="0" presStyleCnt="4" custScaleX="72158" custScaleY="69219" custRadScaleRad="104587" custRadScaleInc="178341">
        <dgm:presLayoutVars>
          <dgm:bulletEnabled val="1"/>
        </dgm:presLayoutVars>
      </dgm:prSet>
      <dgm:spPr/>
    </dgm:pt>
    <dgm:pt modelId="{33E1F4DA-FA29-4291-BBE1-C6BAA70F15C1}" type="pres">
      <dgm:prSet presAssocID="{A325C631-678A-4351-9653-96B4FB7921D7}" presName="parTrans" presStyleLbl="bgSibTrans2D1" presStyleIdx="1" presStyleCnt="4" custLinFactNeighborX="3698" custLinFactNeighborY="-6650" custRadScaleRad="41287" custRadScaleInc="-2147483648"/>
      <dgm:spPr/>
    </dgm:pt>
    <dgm:pt modelId="{2DFC7660-E72D-4341-B90B-EB766F0CAE92}" type="pres">
      <dgm:prSet presAssocID="{AD07C97A-8DDB-4B35-868F-23EBCFA37B00}" presName="node" presStyleLbl="node1" presStyleIdx="1" presStyleCnt="4" custScaleX="80447" custScaleY="67277" custRadScaleRad="82248" custRadScaleInc="-38049">
        <dgm:presLayoutVars>
          <dgm:bulletEnabled val="1"/>
        </dgm:presLayoutVars>
      </dgm:prSet>
      <dgm:spPr/>
    </dgm:pt>
    <dgm:pt modelId="{516519A6-65F5-4A5D-AD0F-424BE30319C7}" type="pres">
      <dgm:prSet presAssocID="{8259C991-6E30-4ECB-B71B-91000830AA0C}" presName="parTrans" presStyleLbl="bgSibTrans2D1" presStyleIdx="2" presStyleCnt="4" custAng="21583587" custLinFactNeighborX="8912" custLinFactNeighborY="24519"/>
      <dgm:spPr/>
    </dgm:pt>
    <dgm:pt modelId="{7EAA3ECD-3125-434C-A09C-A1B129577918}" type="pres">
      <dgm:prSet presAssocID="{0111299F-C39B-492F-BC91-1F5E021E4333}" presName="node" presStyleLbl="node1" presStyleIdx="2" presStyleCnt="4" custScaleX="71445" custScaleY="61821" custRadScaleRad="47789" custRadScaleInc="-210418">
        <dgm:presLayoutVars>
          <dgm:bulletEnabled val="1"/>
        </dgm:presLayoutVars>
      </dgm:prSet>
      <dgm:spPr/>
    </dgm:pt>
    <dgm:pt modelId="{C7BB36C0-B7DD-4F3D-8ED1-2D6D3F689CF7}" type="pres">
      <dgm:prSet presAssocID="{63633822-5CA2-4515-939F-1363FBE698FF}" presName="parTrans" presStyleLbl="bgSibTrans2D1" presStyleIdx="3" presStyleCnt="4" custAng="141329" custLinFactNeighborX="32664" custLinFactNeighborY="43885"/>
      <dgm:spPr/>
    </dgm:pt>
    <dgm:pt modelId="{2F9AA4A2-CAFC-4BFC-8B13-A9B1913125EC}" type="pres">
      <dgm:prSet presAssocID="{2A890E0B-E752-4948-985C-333AB68D9EE6}" presName="node" presStyleLbl="node1" presStyleIdx="3" presStyleCnt="4" custScaleX="72856" custScaleY="64205" custRadScaleRad="34282" custRadScaleInc="250962">
        <dgm:presLayoutVars>
          <dgm:bulletEnabled val="1"/>
        </dgm:presLayoutVars>
      </dgm:prSet>
      <dgm:spPr/>
    </dgm:pt>
  </dgm:ptLst>
  <dgm:cxnLst>
    <dgm:cxn modelId="{225C4F06-DFE7-4319-9284-A7628AF9D183}" srcId="{3C64C671-4E89-479A-968E-42066E250DA4}" destId="{FF6D3F03-C155-446D-A8DB-300E79594293}" srcOrd="0" destOrd="0" parTransId="{ACFA3374-D539-46BD-9987-C5912ABD76C3}" sibTransId="{34AD47F5-934D-46CA-BABE-5BAECE96AA7E}"/>
    <dgm:cxn modelId="{5E771008-A9CF-4177-B2D3-19A40A91AA05}" type="presOf" srcId="{FF6D3F03-C155-446D-A8DB-300E79594293}" destId="{2D0AB912-00E1-4F72-8D2D-739E3FEA1559}" srcOrd="0" destOrd="0" presId="urn:microsoft.com/office/officeart/2005/8/layout/radial4"/>
    <dgm:cxn modelId="{87C9E20D-2F37-41D0-9C6A-EE718EA968F1}" type="presOf" srcId="{E5EC36BD-B8B2-4162-95E9-618E7BD499C9}" destId="{B3138FE8-6D65-495D-8CEE-E178383FAAE8}" srcOrd="0" destOrd="0" presId="urn:microsoft.com/office/officeart/2005/8/layout/radial4"/>
    <dgm:cxn modelId="{1144591D-A686-441D-9BBD-C8081FE16D0A}" type="presOf" srcId="{3C64C671-4E89-479A-968E-42066E250DA4}" destId="{8EBA4FC4-BDC5-4776-B797-610EC1CC2ADE}" srcOrd="0" destOrd="0" presId="urn:microsoft.com/office/officeart/2005/8/layout/radial4"/>
    <dgm:cxn modelId="{673D111F-29D4-4E4D-B063-6CEE95DCC217}" srcId="{3C64C671-4E89-479A-968E-42066E250DA4}" destId="{79BF0369-9E33-4EF9-BB19-406F0F8A6B34}" srcOrd="1" destOrd="0" parTransId="{5A0A73F9-BA47-4FB0-AA38-59FF899EB23D}" sibTransId="{846261C1-960C-4437-B730-5D5F5CF1D70E}"/>
    <dgm:cxn modelId="{E60A792E-B307-408E-A476-94D5686A88B0}" type="presOf" srcId="{2A890E0B-E752-4948-985C-333AB68D9EE6}" destId="{2F9AA4A2-CAFC-4BFC-8B13-A9B1913125EC}" srcOrd="0" destOrd="0" presId="urn:microsoft.com/office/officeart/2005/8/layout/radial4"/>
    <dgm:cxn modelId="{0C92E833-BA94-4A28-B035-800025B2D679}" srcId="{FF6D3F03-C155-446D-A8DB-300E79594293}" destId="{0111299F-C39B-492F-BC91-1F5E021E4333}" srcOrd="2" destOrd="0" parTransId="{8259C991-6E30-4ECB-B71B-91000830AA0C}" sibTransId="{B6479C84-3448-4101-B72E-C436598AFDA0}"/>
    <dgm:cxn modelId="{EFA5B13A-D051-4267-B860-C5E0824C8923}" type="presOf" srcId="{AD07C97A-8DDB-4B35-868F-23EBCFA37B00}" destId="{2DFC7660-E72D-4341-B90B-EB766F0CAE92}" srcOrd="0" destOrd="0" presId="urn:microsoft.com/office/officeart/2005/8/layout/radial4"/>
    <dgm:cxn modelId="{CEAB3566-A158-447C-80F0-076C4E0BE0E6}" type="presOf" srcId="{63633822-5CA2-4515-939F-1363FBE698FF}" destId="{C7BB36C0-B7DD-4F3D-8ED1-2D6D3F689CF7}" srcOrd="0" destOrd="0" presId="urn:microsoft.com/office/officeart/2005/8/layout/radial4"/>
    <dgm:cxn modelId="{E9D5A36E-281E-4495-88F3-45A4008CBC1B}" type="presOf" srcId="{A325C631-678A-4351-9653-96B4FB7921D7}" destId="{33E1F4DA-FA29-4291-BBE1-C6BAA70F15C1}" srcOrd="0" destOrd="0" presId="urn:microsoft.com/office/officeart/2005/8/layout/radial4"/>
    <dgm:cxn modelId="{D5B4A354-3AEE-4E43-A27C-A3E905BF742C}" type="presOf" srcId="{0111299F-C39B-492F-BC91-1F5E021E4333}" destId="{7EAA3ECD-3125-434C-A09C-A1B129577918}" srcOrd="0" destOrd="0" presId="urn:microsoft.com/office/officeart/2005/8/layout/radial4"/>
    <dgm:cxn modelId="{9E38198F-4FD9-4C4C-8750-E3DD140995F8}" type="presOf" srcId="{788DDD1B-27DF-41E7-95AB-3A4B7A6B9843}" destId="{EB3320B2-99F7-418F-BF40-B81BB26F6D04}" srcOrd="0" destOrd="0" presId="urn:microsoft.com/office/officeart/2005/8/layout/radial4"/>
    <dgm:cxn modelId="{837E928F-0A86-4839-8B46-D5E1CC824DDC}" srcId="{FF6D3F03-C155-446D-A8DB-300E79594293}" destId="{2A890E0B-E752-4948-985C-333AB68D9EE6}" srcOrd="3" destOrd="0" parTransId="{63633822-5CA2-4515-939F-1363FBE698FF}" sibTransId="{42E6B2EE-F5D4-4CC1-B957-5439AC001EEF}"/>
    <dgm:cxn modelId="{CBFE60BE-2804-40CA-B08E-6E56D70B7D3C}" type="presOf" srcId="{8259C991-6E30-4ECB-B71B-91000830AA0C}" destId="{516519A6-65F5-4A5D-AD0F-424BE30319C7}" srcOrd="0" destOrd="0" presId="urn:microsoft.com/office/officeart/2005/8/layout/radial4"/>
    <dgm:cxn modelId="{DE69BAC5-668F-4B9C-8D30-D0B1A4A1BFD7}" srcId="{FF6D3F03-C155-446D-A8DB-300E79594293}" destId="{E5EC36BD-B8B2-4162-95E9-618E7BD499C9}" srcOrd="0" destOrd="0" parTransId="{788DDD1B-27DF-41E7-95AB-3A4B7A6B9843}" sibTransId="{2CB920FA-E495-417F-9056-9D004E20F648}"/>
    <dgm:cxn modelId="{F458C1C9-9011-4031-91BF-8364074050DB}" srcId="{FF6D3F03-C155-446D-A8DB-300E79594293}" destId="{AD07C97A-8DDB-4B35-868F-23EBCFA37B00}" srcOrd="1" destOrd="0" parTransId="{A325C631-678A-4351-9653-96B4FB7921D7}" sibTransId="{EC1F5C5E-2FC6-4FA7-A92E-1138841CDF44}"/>
    <dgm:cxn modelId="{71A147E7-E851-4480-965A-397F123AD371}" type="presParOf" srcId="{8EBA4FC4-BDC5-4776-B797-610EC1CC2ADE}" destId="{2D0AB912-00E1-4F72-8D2D-739E3FEA1559}" srcOrd="0" destOrd="0" presId="urn:microsoft.com/office/officeart/2005/8/layout/radial4"/>
    <dgm:cxn modelId="{8AD2D0D6-F40F-4ADA-8821-7131942765D0}" type="presParOf" srcId="{8EBA4FC4-BDC5-4776-B797-610EC1CC2ADE}" destId="{EB3320B2-99F7-418F-BF40-B81BB26F6D04}" srcOrd="1" destOrd="0" presId="urn:microsoft.com/office/officeart/2005/8/layout/radial4"/>
    <dgm:cxn modelId="{53090F1D-0740-4619-B418-F8012407FDD8}" type="presParOf" srcId="{8EBA4FC4-BDC5-4776-B797-610EC1CC2ADE}" destId="{B3138FE8-6D65-495D-8CEE-E178383FAAE8}" srcOrd="2" destOrd="0" presId="urn:microsoft.com/office/officeart/2005/8/layout/radial4"/>
    <dgm:cxn modelId="{BDB0B98E-C50A-4550-A696-F5F48D5634D7}" type="presParOf" srcId="{8EBA4FC4-BDC5-4776-B797-610EC1CC2ADE}" destId="{33E1F4DA-FA29-4291-BBE1-C6BAA70F15C1}" srcOrd="3" destOrd="0" presId="urn:microsoft.com/office/officeart/2005/8/layout/radial4"/>
    <dgm:cxn modelId="{C25A6F1E-4156-4B8E-8751-31DC0E753FEA}" type="presParOf" srcId="{8EBA4FC4-BDC5-4776-B797-610EC1CC2ADE}" destId="{2DFC7660-E72D-4341-B90B-EB766F0CAE92}" srcOrd="4" destOrd="0" presId="urn:microsoft.com/office/officeart/2005/8/layout/radial4"/>
    <dgm:cxn modelId="{3ADFD711-9FCF-46D3-893A-9DAAB394C8BE}" type="presParOf" srcId="{8EBA4FC4-BDC5-4776-B797-610EC1CC2ADE}" destId="{516519A6-65F5-4A5D-AD0F-424BE30319C7}" srcOrd="5" destOrd="0" presId="urn:microsoft.com/office/officeart/2005/8/layout/radial4"/>
    <dgm:cxn modelId="{35BEF7E3-C83C-434E-A973-2164E40136C0}" type="presParOf" srcId="{8EBA4FC4-BDC5-4776-B797-610EC1CC2ADE}" destId="{7EAA3ECD-3125-434C-A09C-A1B129577918}" srcOrd="6" destOrd="0" presId="urn:microsoft.com/office/officeart/2005/8/layout/radial4"/>
    <dgm:cxn modelId="{C0FC22EF-EEA8-4688-ACA1-6A755FB338CE}" type="presParOf" srcId="{8EBA4FC4-BDC5-4776-B797-610EC1CC2ADE}" destId="{C7BB36C0-B7DD-4F3D-8ED1-2D6D3F689CF7}" srcOrd="7" destOrd="0" presId="urn:microsoft.com/office/officeart/2005/8/layout/radial4"/>
    <dgm:cxn modelId="{E9DDB261-6FEF-45EC-9B28-6B467CD0A3D8}" type="presParOf" srcId="{8EBA4FC4-BDC5-4776-B797-610EC1CC2ADE}" destId="{2F9AA4A2-CAFC-4BFC-8B13-A9B1913125E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/>
      <dgm:spPr/>
      <dgm:t>
        <a:bodyPr/>
        <a:lstStyle/>
        <a:p>
          <a:r>
            <a:rPr lang="es-MX" b="1" dirty="0">
              <a:latin typeface="Arial" pitchFamily="34" charset="0"/>
              <a:cs typeface="Arial" pitchFamily="34" charset="0"/>
            </a:rPr>
            <a:t>De tu identidad</a:t>
          </a:r>
          <a:endParaRPr lang="es-MX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/>
        </a:p>
      </dgm:t>
    </dgm:pt>
    <dgm:pt modelId="{A7FD7BDF-B491-4C83-B144-C2D641BACD0C}">
      <dgm:prSet/>
      <dgm:spPr/>
      <dgm:t>
        <a:bodyPr/>
        <a:lstStyle/>
        <a:p>
          <a:r>
            <a:rPr lang="es-MX" b="1" dirty="0">
              <a:latin typeface="Arial" pitchFamily="34" charset="0"/>
              <a:cs typeface="Arial" pitchFamily="34" charset="0"/>
            </a:rPr>
            <a:t>De tu trabajo</a:t>
          </a:r>
        </a:p>
      </dgm:t>
    </dgm:pt>
    <dgm:pt modelId="{E64D5840-58FD-45DA-A995-59DCDF75829B}" type="parTrans" cxnId="{EC3E8E9B-B728-4EF5-98F9-B16B67350BFF}">
      <dgm:prSet/>
      <dgm:spPr/>
      <dgm:t>
        <a:bodyPr/>
        <a:lstStyle/>
        <a:p>
          <a:endParaRPr lang="es-MX"/>
        </a:p>
      </dgm:t>
    </dgm:pt>
    <dgm:pt modelId="{6461C00D-B680-45BB-A5A5-4FBA6AB8DE01}" type="sibTrans" cxnId="{EC3E8E9B-B728-4EF5-98F9-B16B67350BFF}">
      <dgm:prSet/>
      <dgm:spPr/>
      <dgm:t>
        <a:bodyPr/>
        <a:lstStyle/>
        <a:p>
          <a:endParaRPr lang="es-MX"/>
        </a:p>
      </dgm:t>
    </dgm:pt>
    <dgm:pt modelId="{1F387B77-F753-4CA0-9643-47EFC295F07F}">
      <dgm:prSet phldrT="[Texto]"/>
      <dgm:spPr/>
      <dgm:t>
        <a:bodyPr/>
        <a:lstStyle/>
        <a:p>
          <a:r>
            <a:rPr lang="es-MX" b="1" dirty="0">
              <a:latin typeface="Arial" pitchFamily="34" charset="0"/>
              <a:cs typeface="Arial" pitchFamily="34" charset="0"/>
            </a:rPr>
            <a:t>Nombre, origen étnico y racial, lengua materna, domicilio, teléfono, correo electrónico, firma, contraseñas, RFC, CURP, fecha de nacimiento, edad, nacionalidad, estado civil… </a:t>
          </a:r>
          <a:endParaRPr lang="es-MX" dirty="0"/>
        </a:p>
      </dgm:t>
    </dgm:pt>
    <dgm:pt modelId="{8DCC4BAD-6F00-478C-A809-AF9F57712939}" type="parTrans" cxnId="{E1692560-68F5-4160-BAD5-257C3D7286DD}">
      <dgm:prSet/>
      <dgm:spPr/>
      <dgm:t>
        <a:bodyPr/>
        <a:lstStyle/>
        <a:p>
          <a:endParaRPr lang="es-MX"/>
        </a:p>
      </dgm:t>
    </dgm:pt>
    <dgm:pt modelId="{BC01AFE2-E256-4806-8679-22F2E3CDA0FE}" type="sibTrans" cxnId="{E1692560-68F5-4160-BAD5-257C3D7286DD}">
      <dgm:prSet/>
      <dgm:spPr/>
      <dgm:t>
        <a:bodyPr/>
        <a:lstStyle/>
        <a:p>
          <a:endParaRPr lang="es-MX"/>
        </a:p>
      </dgm:t>
    </dgm:pt>
    <dgm:pt modelId="{3E90B9CF-963E-4A0F-95CE-3B30F7D00559}">
      <dgm:prSet/>
      <dgm:spPr/>
      <dgm:t>
        <a:bodyPr/>
        <a:lstStyle/>
        <a:p>
          <a:r>
            <a:rPr lang="es-MX" b="1" dirty="0">
              <a:latin typeface="Arial" pitchFamily="34" charset="0"/>
              <a:cs typeface="Arial" pitchFamily="34" charset="0"/>
            </a:rPr>
            <a:t>Institución o empresa donde trabajas, cargo, domicilio, correo electrónico institucional o empresarial, teléfono del trabajo… </a:t>
          </a:r>
        </a:p>
      </dgm:t>
    </dgm:pt>
    <dgm:pt modelId="{A00A872D-9B5B-4A46-BD99-2F43C3D50A58}" type="parTrans" cxnId="{57C0E48E-B7C3-42FC-B10C-29346D7811F7}">
      <dgm:prSet/>
      <dgm:spPr/>
      <dgm:t>
        <a:bodyPr/>
        <a:lstStyle/>
        <a:p>
          <a:endParaRPr lang="es-MX"/>
        </a:p>
      </dgm:t>
    </dgm:pt>
    <dgm:pt modelId="{9F2108B8-C987-4319-B7BC-EF799066539D}" type="sibTrans" cxnId="{57C0E48E-B7C3-42FC-B10C-29346D7811F7}">
      <dgm:prSet/>
      <dgm:spPr/>
      <dgm:t>
        <a:bodyPr/>
        <a:lstStyle/>
        <a:p>
          <a:endParaRPr lang="es-MX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/>
      <dgm:spPr/>
    </dgm:pt>
    <dgm:pt modelId="{3464EB35-D9AA-418D-AF71-E3389CBACEC0}" type="pres">
      <dgm:prSet presAssocID="{037A983D-2839-4AC8-8620-24FF6789AC23}" presName="vert1" presStyleCnt="0"/>
      <dgm:spPr/>
    </dgm:pt>
    <dgm:pt modelId="{3B1696D8-1E2E-46B4-8D17-A8250A81EDDF}" type="pres">
      <dgm:prSet presAssocID="{1F387B77-F753-4CA0-9643-47EFC295F07F}" presName="vertSpace2a" presStyleCnt="0"/>
      <dgm:spPr/>
    </dgm:pt>
    <dgm:pt modelId="{2F10FF7E-F3E0-4CF9-B624-69F8E3AD40D9}" type="pres">
      <dgm:prSet presAssocID="{1F387B77-F753-4CA0-9643-47EFC295F07F}" presName="horz2" presStyleCnt="0"/>
      <dgm:spPr/>
    </dgm:pt>
    <dgm:pt modelId="{7ECA357D-557C-484C-94B6-B2B3D42C402F}" type="pres">
      <dgm:prSet presAssocID="{1F387B77-F753-4CA0-9643-47EFC295F07F}" presName="horzSpace2" presStyleCnt="0"/>
      <dgm:spPr/>
    </dgm:pt>
    <dgm:pt modelId="{4FAF8D4D-78A8-4B67-8E04-F7C08539636E}" type="pres">
      <dgm:prSet presAssocID="{1F387B77-F753-4CA0-9643-47EFC295F07F}" presName="tx2" presStyleLbl="revTx" presStyleIdx="1" presStyleCnt="4"/>
      <dgm:spPr/>
    </dgm:pt>
    <dgm:pt modelId="{C93FCA26-7427-40E1-8A9B-01956D8E8055}" type="pres">
      <dgm:prSet presAssocID="{1F387B77-F753-4CA0-9643-47EFC295F07F}" presName="vert2" presStyleCnt="0"/>
      <dgm:spPr/>
    </dgm:pt>
    <dgm:pt modelId="{1A810D0F-CB35-480D-881E-69D135895192}" type="pres">
      <dgm:prSet presAssocID="{1F387B77-F753-4CA0-9643-47EFC295F07F}" presName="thinLine2b" presStyleLbl="callout" presStyleIdx="0" presStyleCnt="2"/>
      <dgm:spPr/>
    </dgm:pt>
    <dgm:pt modelId="{BE73CBD9-1CF1-4C49-BB52-EA3FE2E985B4}" type="pres">
      <dgm:prSet presAssocID="{1F387B77-F753-4CA0-9643-47EFC295F07F}" presName="vertSpace2b" presStyleCnt="0"/>
      <dgm:spPr/>
    </dgm:pt>
    <dgm:pt modelId="{05E77ED1-0E4F-4EE0-A443-7DA33BC34FE9}" type="pres">
      <dgm:prSet presAssocID="{A7FD7BDF-B491-4C83-B144-C2D641BACD0C}" presName="thickLine" presStyleLbl="alignNode1" presStyleIdx="1" presStyleCnt="2"/>
      <dgm:spPr/>
    </dgm:pt>
    <dgm:pt modelId="{C29A8FD8-E506-40AC-BC84-85C33046A1C2}" type="pres">
      <dgm:prSet presAssocID="{A7FD7BDF-B491-4C83-B144-C2D641BACD0C}" presName="horz1" presStyleCnt="0"/>
      <dgm:spPr/>
    </dgm:pt>
    <dgm:pt modelId="{D1285BB7-B959-497D-B0BE-27C2DFDC54FF}" type="pres">
      <dgm:prSet presAssocID="{A7FD7BDF-B491-4C83-B144-C2D641BACD0C}" presName="tx1" presStyleLbl="revTx" presStyleIdx="2" presStyleCnt="4"/>
      <dgm:spPr/>
    </dgm:pt>
    <dgm:pt modelId="{32CE7FAD-1131-4695-B73D-90777BF840DF}" type="pres">
      <dgm:prSet presAssocID="{A7FD7BDF-B491-4C83-B144-C2D641BACD0C}" presName="vert1" presStyleCnt="0"/>
      <dgm:spPr/>
    </dgm:pt>
    <dgm:pt modelId="{CBA30DDC-B5E1-4626-AF50-57413C5CBF8B}" type="pres">
      <dgm:prSet presAssocID="{3E90B9CF-963E-4A0F-95CE-3B30F7D00559}" presName="vertSpace2a" presStyleCnt="0"/>
      <dgm:spPr/>
    </dgm:pt>
    <dgm:pt modelId="{8A25EA66-ED1A-4A47-9DEC-B2ACDDDED333}" type="pres">
      <dgm:prSet presAssocID="{3E90B9CF-963E-4A0F-95CE-3B30F7D00559}" presName="horz2" presStyleCnt="0"/>
      <dgm:spPr/>
    </dgm:pt>
    <dgm:pt modelId="{27E41F72-26B2-4137-94D3-DC316C74733A}" type="pres">
      <dgm:prSet presAssocID="{3E90B9CF-963E-4A0F-95CE-3B30F7D00559}" presName="horzSpace2" presStyleCnt="0"/>
      <dgm:spPr/>
    </dgm:pt>
    <dgm:pt modelId="{EC6189E5-6394-49F4-981A-906769C8615D}" type="pres">
      <dgm:prSet presAssocID="{3E90B9CF-963E-4A0F-95CE-3B30F7D00559}" presName="tx2" presStyleLbl="revTx" presStyleIdx="3" presStyleCnt="4"/>
      <dgm:spPr/>
    </dgm:pt>
    <dgm:pt modelId="{4E483383-6688-43DF-B03E-49BE6B4E3810}" type="pres">
      <dgm:prSet presAssocID="{3E90B9CF-963E-4A0F-95CE-3B30F7D00559}" presName="vert2" presStyleCnt="0"/>
      <dgm:spPr/>
    </dgm:pt>
    <dgm:pt modelId="{56D053BF-6569-4680-AC84-A85754954C21}" type="pres">
      <dgm:prSet presAssocID="{3E90B9CF-963E-4A0F-95CE-3B30F7D00559}" presName="thinLine2b" presStyleLbl="callout" presStyleIdx="1" presStyleCnt="2"/>
      <dgm:spPr/>
    </dgm:pt>
    <dgm:pt modelId="{24E7F332-B01F-43EA-ABFF-8C1A9CE7A660}" type="pres">
      <dgm:prSet presAssocID="{3E90B9CF-963E-4A0F-95CE-3B30F7D00559}" presName="vertSpace2b" presStyleCnt="0"/>
      <dgm:spPr/>
    </dgm:pt>
  </dgm:ptLst>
  <dgm:cxnLst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E1692560-68F5-4160-BAD5-257C3D7286DD}" srcId="{037A983D-2839-4AC8-8620-24FF6789AC23}" destId="{1F387B77-F753-4CA0-9643-47EFC295F07F}" srcOrd="0" destOrd="0" parTransId="{8DCC4BAD-6F00-478C-A809-AF9F57712939}" sibTransId="{BC01AFE2-E256-4806-8679-22F2E3CDA0FE}"/>
    <dgm:cxn modelId="{A349197A-564E-4D60-AB5B-6354A6BC1A88}" type="presOf" srcId="{1F387B77-F753-4CA0-9643-47EFC295F07F}" destId="{4FAF8D4D-78A8-4B67-8E04-F7C08539636E}" srcOrd="0" destOrd="0" presId="urn:microsoft.com/office/officeart/2008/layout/LinedList"/>
    <dgm:cxn modelId="{57C0E48E-B7C3-42FC-B10C-29346D7811F7}" srcId="{A7FD7BDF-B491-4C83-B144-C2D641BACD0C}" destId="{3E90B9CF-963E-4A0F-95CE-3B30F7D00559}" srcOrd="0" destOrd="0" parTransId="{A00A872D-9B5B-4A46-BD99-2F43C3D50A58}" sibTransId="{9F2108B8-C987-4319-B7BC-EF799066539D}"/>
    <dgm:cxn modelId="{EC3E8E9B-B728-4EF5-98F9-B16B67350BFF}" srcId="{CB6F7135-60F5-43C2-B80B-2A8BDF272866}" destId="{A7FD7BDF-B491-4C83-B144-C2D641BACD0C}" srcOrd="1" destOrd="0" parTransId="{E64D5840-58FD-45DA-A995-59DCDF75829B}" sibTransId="{6461C00D-B680-45BB-A5A5-4FBA6AB8DE01}"/>
    <dgm:cxn modelId="{78CA83AE-A796-4C0D-841D-DEF46185A491}" type="presOf" srcId="{3E90B9CF-963E-4A0F-95CE-3B30F7D00559}" destId="{EC6189E5-6394-49F4-981A-906769C8615D}" srcOrd="0" destOrd="0" presId="urn:microsoft.com/office/officeart/2008/layout/LinedList"/>
    <dgm:cxn modelId="{908878B2-E20C-4DF5-B5CC-CF4C6F1E86AE}" type="presOf" srcId="{A7FD7BDF-B491-4C83-B144-C2D641BACD0C}" destId="{D1285BB7-B959-497D-B0BE-27C2DFDC54FF}" srcOrd="0" destOrd="0" presId="urn:microsoft.com/office/officeart/2008/layout/LinedList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C7517A21-8E7D-4962-936E-CB3F69D78C05}" type="presParOf" srcId="{3464EB35-D9AA-418D-AF71-E3389CBACEC0}" destId="{3B1696D8-1E2E-46B4-8D17-A8250A81EDDF}" srcOrd="0" destOrd="0" presId="urn:microsoft.com/office/officeart/2008/layout/LinedList"/>
    <dgm:cxn modelId="{7BC9D904-F0B1-4844-8499-CBA398889225}" type="presParOf" srcId="{3464EB35-D9AA-418D-AF71-E3389CBACEC0}" destId="{2F10FF7E-F3E0-4CF9-B624-69F8E3AD40D9}" srcOrd="1" destOrd="0" presId="urn:microsoft.com/office/officeart/2008/layout/LinedList"/>
    <dgm:cxn modelId="{C12E8C24-A406-4EEB-84E1-E17AE66212A7}" type="presParOf" srcId="{2F10FF7E-F3E0-4CF9-B624-69F8E3AD40D9}" destId="{7ECA357D-557C-484C-94B6-B2B3D42C402F}" srcOrd="0" destOrd="0" presId="urn:microsoft.com/office/officeart/2008/layout/LinedList"/>
    <dgm:cxn modelId="{6BB3F28A-74EE-4F10-A7ED-F10DAE4CCA90}" type="presParOf" srcId="{2F10FF7E-F3E0-4CF9-B624-69F8E3AD40D9}" destId="{4FAF8D4D-78A8-4B67-8E04-F7C08539636E}" srcOrd="1" destOrd="0" presId="urn:microsoft.com/office/officeart/2008/layout/LinedList"/>
    <dgm:cxn modelId="{B5C67032-8591-40B2-AFB1-3527827B0775}" type="presParOf" srcId="{2F10FF7E-F3E0-4CF9-B624-69F8E3AD40D9}" destId="{C93FCA26-7427-40E1-8A9B-01956D8E8055}" srcOrd="2" destOrd="0" presId="urn:microsoft.com/office/officeart/2008/layout/LinedList"/>
    <dgm:cxn modelId="{4792A908-D327-4B99-A9A9-3557156104FA}" type="presParOf" srcId="{3464EB35-D9AA-418D-AF71-E3389CBACEC0}" destId="{1A810D0F-CB35-480D-881E-69D135895192}" srcOrd="2" destOrd="0" presId="urn:microsoft.com/office/officeart/2008/layout/LinedList"/>
    <dgm:cxn modelId="{FF6EBC75-6D9E-4478-92CF-79B28D22C3B3}" type="presParOf" srcId="{3464EB35-D9AA-418D-AF71-E3389CBACEC0}" destId="{BE73CBD9-1CF1-4C49-BB52-EA3FE2E985B4}" srcOrd="3" destOrd="0" presId="urn:microsoft.com/office/officeart/2008/layout/LinedList"/>
    <dgm:cxn modelId="{2A76DDF2-8DA7-48C9-B5C8-5D1E7315EA74}" type="presParOf" srcId="{5E8D66A7-2882-48C6-A064-A83C9C1BA1FA}" destId="{05E77ED1-0E4F-4EE0-A443-7DA33BC34FE9}" srcOrd="2" destOrd="0" presId="urn:microsoft.com/office/officeart/2008/layout/LinedList"/>
    <dgm:cxn modelId="{6A43EF65-54DC-43A9-AA51-36F7DCF3DD09}" type="presParOf" srcId="{5E8D66A7-2882-48C6-A064-A83C9C1BA1FA}" destId="{C29A8FD8-E506-40AC-BC84-85C33046A1C2}" srcOrd="3" destOrd="0" presId="urn:microsoft.com/office/officeart/2008/layout/LinedList"/>
    <dgm:cxn modelId="{92475700-D55E-4EBB-A252-6BDDF160BA7B}" type="presParOf" srcId="{C29A8FD8-E506-40AC-BC84-85C33046A1C2}" destId="{D1285BB7-B959-497D-B0BE-27C2DFDC54FF}" srcOrd="0" destOrd="0" presId="urn:microsoft.com/office/officeart/2008/layout/LinedList"/>
    <dgm:cxn modelId="{CC14C095-2321-455B-A5B1-D873B078D628}" type="presParOf" srcId="{C29A8FD8-E506-40AC-BC84-85C33046A1C2}" destId="{32CE7FAD-1131-4695-B73D-90777BF840DF}" srcOrd="1" destOrd="0" presId="urn:microsoft.com/office/officeart/2008/layout/LinedList"/>
    <dgm:cxn modelId="{17F21B6F-7EC8-4B68-925B-3E7569375305}" type="presParOf" srcId="{32CE7FAD-1131-4695-B73D-90777BF840DF}" destId="{CBA30DDC-B5E1-4626-AF50-57413C5CBF8B}" srcOrd="0" destOrd="0" presId="urn:microsoft.com/office/officeart/2008/layout/LinedList"/>
    <dgm:cxn modelId="{B018E3AD-5A41-4DE2-A43D-B110005E495B}" type="presParOf" srcId="{32CE7FAD-1131-4695-B73D-90777BF840DF}" destId="{8A25EA66-ED1A-4A47-9DEC-B2ACDDDED333}" srcOrd="1" destOrd="0" presId="urn:microsoft.com/office/officeart/2008/layout/LinedList"/>
    <dgm:cxn modelId="{C8388737-58E7-4617-B107-A2E2D6A495C4}" type="presParOf" srcId="{8A25EA66-ED1A-4A47-9DEC-B2ACDDDED333}" destId="{27E41F72-26B2-4137-94D3-DC316C74733A}" srcOrd="0" destOrd="0" presId="urn:microsoft.com/office/officeart/2008/layout/LinedList"/>
    <dgm:cxn modelId="{48275FF0-1002-4F8E-BE9C-94DDEB2142E0}" type="presParOf" srcId="{8A25EA66-ED1A-4A47-9DEC-B2ACDDDED333}" destId="{EC6189E5-6394-49F4-981A-906769C8615D}" srcOrd="1" destOrd="0" presId="urn:microsoft.com/office/officeart/2008/layout/LinedList"/>
    <dgm:cxn modelId="{411C50AA-16E1-4E1F-9EE7-BE335E094F07}" type="presParOf" srcId="{8A25EA66-ED1A-4A47-9DEC-B2ACDDDED333}" destId="{4E483383-6688-43DF-B03E-49BE6B4E3810}" srcOrd="2" destOrd="0" presId="urn:microsoft.com/office/officeart/2008/layout/LinedList"/>
    <dgm:cxn modelId="{36E8AAE2-DDCD-4BFB-81FD-59399AFE603C}" type="presParOf" srcId="{32CE7FAD-1131-4695-B73D-90777BF840DF}" destId="{56D053BF-6569-4680-AC84-A85754954C21}" srcOrd="2" destOrd="0" presId="urn:microsoft.com/office/officeart/2008/layout/LinedList"/>
    <dgm:cxn modelId="{56BC5269-9C18-4CAD-A830-E07FDBFBA6FD}" type="presParOf" srcId="{32CE7FAD-1131-4695-B73D-90777BF840DF}" destId="{24E7F332-B01F-43EA-ABFF-8C1A9CE7A66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6F7135-60F5-43C2-B80B-2A8BDF272866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37A983D-2839-4AC8-8620-24FF6789AC23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 patrimonio</a:t>
          </a:r>
          <a:endParaRPr lang="es-MX" sz="1200" dirty="0"/>
        </a:p>
      </dgm:t>
    </dgm:pt>
    <dgm:pt modelId="{BBCA560F-6869-4AB7-90BE-22D884AC8EE4}" type="parTrans" cxnId="{E8743D08-F4E6-4B02-8306-085FF9B1C1FF}">
      <dgm:prSet/>
      <dgm:spPr/>
      <dgm:t>
        <a:bodyPr/>
        <a:lstStyle/>
        <a:p>
          <a:endParaRPr lang="es-MX" sz="1200"/>
        </a:p>
      </dgm:t>
    </dgm:pt>
    <dgm:pt modelId="{5334E485-14E6-4761-8EC4-21E63B7E749F}" type="sibTrans" cxnId="{E8743D08-F4E6-4B02-8306-085FF9B1C1FF}">
      <dgm:prSet/>
      <dgm:spPr/>
      <dgm:t>
        <a:bodyPr/>
        <a:lstStyle/>
        <a:p>
          <a:endParaRPr lang="es-MX" sz="1200"/>
        </a:p>
      </dgm:t>
    </dgm:pt>
    <dgm:pt modelId="{594DC955-B9B9-465E-B7A1-29DFA6F1572C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De tu educación</a:t>
          </a:r>
        </a:p>
      </dgm:t>
    </dgm:pt>
    <dgm:pt modelId="{223BBDA6-A825-4458-968C-DD334AFEF1F8}" type="parTrans" cxnId="{6CE10DAC-F22C-4F7B-928A-C2477B545B63}">
      <dgm:prSet/>
      <dgm:spPr/>
      <dgm:t>
        <a:bodyPr/>
        <a:lstStyle/>
        <a:p>
          <a:endParaRPr lang="es-MX" sz="1200"/>
        </a:p>
      </dgm:t>
    </dgm:pt>
    <dgm:pt modelId="{87E886B5-E3CF-4631-82B7-E1E14A6954EF}" type="sibTrans" cxnId="{6CE10DAC-F22C-4F7B-928A-C2477B545B63}">
      <dgm:prSet/>
      <dgm:spPr/>
      <dgm:t>
        <a:bodyPr/>
        <a:lstStyle/>
        <a:p>
          <a:endParaRPr lang="es-MX" sz="1200"/>
        </a:p>
      </dgm:t>
    </dgm:pt>
    <dgm:pt modelId="{FE9C9522-4ABA-47C5-A312-5C3CE85E5820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Sueldo o salario, impuestos, cualquier tipo de crédito, tarjetas de débito, cheques, inversiones, Afore…</a:t>
          </a:r>
          <a:endParaRPr lang="es-MX" sz="1200" dirty="0"/>
        </a:p>
      </dgm:t>
    </dgm:pt>
    <dgm:pt modelId="{1E8594D1-9D6F-43E9-80E4-BF61586E5CDD}" type="parTrans" cxnId="{13713790-56C4-4ED6-A7CC-FF6A3545FBD6}">
      <dgm:prSet/>
      <dgm:spPr/>
      <dgm:t>
        <a:bodyPr/>
        <a:lstStyle/>
        <a:p>
          <a:endParaRPr lang="es-MX" sz="1200"/>
        </a:p>
      </dgm:t>
    </dgm:pt>
    <dgm:pt modelId="{F0E838DC-5B6B-4949-A47F-0375B802BFCE}" type="sibTrans" cxnId="{13713790-56C4-4ED6-A7CC-FF6A3545FBD6}">
      <dgm:prSet/>
      <dgm:spPr/>
      <dgm:t>
        <a:bodyPr/>
        <a:lstStyle/>
        <a:p>
          <a:endParaRPr lang="es-MX" sz="1200"/>
        </a:p>
      </dgm:t>
    </dgm:pt>
    <dgm:pt modelId="{4D30CC7D-3D6B-4C5C-B685-5820262401EA}">
      <dgm:prSet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Escuelas, calificaciones, títulos, cédulas, certificados, diplomas… </a:t>
          </a:r>
        </a:p>
      </dgm:t>
    </dgm:pt>
    <dgm:pt modelId="{19A5C72B-73AE-4365-B479-36E3CE8BD39B}" type="parTrans" cxnId="{B4D88B92-B25C-4AEB-AC8E-A203ECEBBA33}">
      <dgm:prSet/>
      <dgm:spPr/>
      <dgm:t>
        <a:bodyPr/>
        <a:lstStyle/>
        <a:p>
          <a:endParaRPr lang="es-MX" sz="1200"/>
        </a:p>
      </dgm:t>
    </dgm:pt>
    <dgm:pt modelId="{6FCD59FE-1F01-4DBA-9018-1DF1B5F00BAE}" type="sibTrans" cxnId="{B4D88B92-B25C-4AEB-AC8E-A203ECEBBA33}">
      <dgm:prSet/>
      <dgm:spPr/>
      <dgm:t>
        <a:bodyPr/>
        <a:lstStyle/>
        <a:p>
          <a:endParaRPr lang="es-MX" sz="1200"/>
        </a:p>
      </dgm:t>
    </dgm:pt>
    <dgm:pt modelId="{5E8D66A7-2882-48C6-A064-A83C9C1BA1FA}" type="pres">
      <dgm:prSet presAssocID="{CB6F7135-60F5-43C2-B80B-2A8BDF272866}" presName="vert0" presStyleCnt="0">
        <dgm:presLayoutVars>
          <dgm:dir/>
          <dgm:animOne val="branch"/>
          <dgm:animLvl val="lvl"/>
        </dgm:presLayoutVars>
      </dgm:prSet>
      <dgm:spPr/>
    </dgm:pt>
    <dgm:pt modelId="{F9CFB9B3-71FD-4ED5-A512-BCFC09E8AB82}" type="pres">
      <dgm:prSet presAssocID="{037A983D-2839-4AC8-8620-24FF6789AC23}" presName="thickLine" presStyleLbl="alignNode1" presStyleIdx="0" presStyleCnt="2"/>
      <dgm:spPr/>
    </dgm:pt>
    <dgm:pt modelId="{2C0ACA61-78FF-42F1-9F7B-2C28BCD1CB16}" type="pres">
      <dgm:prSet presAssocID="{037A983D-2839-4AC8-8620-24FF6789AC23}" presName="horz1" presStyleCnt="0"/>
      <dgm:spPr/>
    </dgm:pt>
    <dgm:pt modelId="{6C7569AE-0FD4-431F-A659-52DF1F3BCCEE}" type="pres">
      <dgm:prSet presAssocID="{037A983D-2839-4AC8-8620-24FF6789AC23}" presName="tx1" presStyleLbl="revTx" presStyleIdx="0" presStyleCnt="4" custScaleX="136306"/>
      <dgm:spPr/>
    </dgm:pt>
    <dgm:pt modelId="{3464EB35-D9AA-418D-AF71-E3389CBACEC0}" type="pres">
      <dgm:prSet presAssocID="{037A983D-2839-4AC8-8620-24FF6789AC23}" presName="vert1" presStyleCnt="0"/>
      <dgm:spPr/>
    </dgm:pt>
    <dgm:pt modelId="{12A06BBB-D1E9-447A-A2EA-3EF6B303B1D8}" type="pres">
      <dgm:prSet presAssocID="{FE9C9522-4ABA-47C5-A312-5C3CE85E5820}" presName="vertSpace2a" presStyleCnt="0"/>
      <dgm:spPr/>
    </dgm:pt>
    <dgm:pt modelId="{ED037A48-DE93-4EB3-9703-53C9AE1A396F}" type="pres">
      <dgm:prSet presAssocID="{FE9C9522-4ABA-47C5-A312-5C3CE85E5820}" presName="horz2" presStyleCnt="0"/>
      <dgm:spPr/>
    </dgm:pt>
    <dgm:pt modelId="{08A73343-104D-48D7-A1D8-064A6305962C}" type="pres">
      <dgm:prSet presAssocID="{FE9C9522-4ABA-47C5-A312-5C3CE85E5820}" presName="horzSpace2" presStyleCnt="0"/>
      <dgm:spPr/>
    </dgm:pt>
    <dgm:pt modelId="{35D7E4D8-BC36-43F9-AB75-B57AC76BCA7F}" type="pres">
      <dgm:prSet presAssocID="{FE9C9522-4ABA-47C5-A312-5C3CE85E5820}" presName="tx2" presStyleLbl="revTx" presStyleIdx="1" presStyleCnt="4"/>
      <dgm:spPr/>
    </dgm:pt>
    <dgm:pt modelId="{0B2E351F-2876-413B-A74C-3972A4B237FF}" type="pres">
      <dgm:prSet presAssocID="{FE9C9522-4ABA-47C5-A312-5C3CE85E5820}" presName="vert2" presStyleCnt="0"/>
      <dgm:spPr/>
    </dgm:pt>
    <dgm:pt modelId="{B0F188A7-3D0B-4904-A0AF-B764F61FDD69}" type="pres">
      <dgm:prSet presAssocID="{FE9C9522-4ABA-47C5-A312-5C3CE85E5820}" presName="thinLine2b" presStyleLbl="callout" presStyleIdx="0" presStyleCnt="2"/>
      <dgm:spPr/>
    </dgm:pt>
    <dgm:pt modelId="{8721A83E-69D4-44BA-99C7-4A3D21A05134}" type="pres">
      <dgm:prSet presAssocID="{FE9C9522-4ABA-47C5-A312-5C3CE85E5820}" presName="vertSpace2b" presStyleCnt="0"/>
      <dgm:spPr/>
    </dgm:pt>
    <dgm:pt modelId="{719E7B3A-4AF9-4722-9740-7F87C0719D4F}" type="pres">
      <dgm:prSet presAssocID="{594DC955-B9B9-465E-B7A1-29DFA6F1572C}" presName="thickLine" presStyleLbl="alignNode1" presStyleIdx="1" presStyleCnt="2"/>
      <dgm:spPr/>
    </dgm:pt>
    <dgm:pt modelId="{A25764FB-B6B4-4554-BE0C-24FC866BE04B}" type="pres">
      <dgm:prSet presAssocID="{594DC955-B9B9-465E-B7A1-29DFA6F1572C}" presName="horz1" presStyleCnt="0"/>
      <dgm:spPr/>
    </dgm:pt>
    <dgm:pt modelId="{A84140FA-CF16-4084-8F56-E8FB384ED788}" type="pres">
      <dgm:prSet presAssocID="{594DC955-B9B9-465E-B7A1-29DFA6F1572C}" presName="tx1" presStyleLbl="revTx" presStyleIdx="2" presStyleCnt="4" custScaleX="126720"/>
      <dgm:spPr/>
    </dgm:pt>
    <dgm:pt modelId="{D7321A02-05E8-4E14-987A-689C09B76B99}" type="pres">
      <dgm:prSet presAssocID="{594DC955-B9B9-465E-B7A1-29DFA6F1572C}" presName="vert1" presStyleCnt="0"/>
      <dgm:spPr/>
    </dgm:pt>
    <dgm:pt modelId="{945F0A9E-4410-4B5C-B510-FC1CE1BE3A5A}" type="pres">
      <dgm:prSet presAssocID="{4D30CC7D-3D6B-4C5C-B685-5820262401EA}" presName="vertSpace2a" presStyleCnt="0"/>
      <dgm:spPr/>
    </dgm:pt>
    <dgm:pt modelId="{44C20B9D-B3D5-4206-825D-18AFC1F8E806}" type="pres">
      <dgm:prSet presAssocID="{4D30CC7D-3D6B-4C5C-B685-5820262401EA}" presName="horz2" presStyleCnt="0"/>
      <dgm:spPr/>
    </dgm:pt>
    <dgm:pt modelId="{B94A4ECD-7D3E-41AB-97AF-FCD4527E259D}" type="pres">
      <dgm:prSet presAssocID="{4D30CC7D-3D6B-4C5C-B685-5820262401EA}" presName="horzSpace2" presStyleCnt="0"/>
      <dgm:spPr/>
    </dgm:pt>
    <dgm:pt modelId="{D72B0C50-9B37-469E-92AF-91D9EECC7D83}" type="pres">
      <dgm:prSet presAssocID="{4D30CC7D-3D6B-4C5C-B685-5820262401EA}" presName="tx2" presStyleLbl="revTx" presStyleIdx="3" presStyleCnt="4"/>
      <dgm:spPr/>
    </dgm:pt>
    <dgm:pt modelId="{B499644C-E769-4C52-B87F-B77CCB6F80DC}" type="pres">
      <dgm:prSet presAssocID="{4D30CC7D-3D6B-4C5C-B685-5820262401EA}" presName="vert2" presStyleCnt="0"/>
      <dgm:spPr/>
    </dgm:pt>
    <dgm:pt modelId="{8D29B6B6-E6B8-489B-BEC3-ECFFFB4B2CEC}" type="pres">
      <dgm:prSet presAssocID="{4D30CC7D-3D6B-4C5C-B685-5820262401EA}" presName="thinLine2b" presStyleLbl="callout" presStyleIdx="1" presStyleCnt="2"/>
      <dgm:spPr/>
    </dgm:pt>
    <dgm:pt modelId="{4A6DFF69-7BBD-4528-9469-48D3E3346631}" type="pres">
      <dgm:prSet presAssocID="{4D30CC7D-3D6B-4C5C-B685-5820262401EA}" presName="vertSpace2b" presStyleCnt="0"/>
      <dgm:spPr/>
    </dgm:pt>
  </dgm:ptLst>
  <dgm:cxnLst>
    <dgm:cxn modelId="{34489207-D2ED-4F95-888A-5E1B9333A76C}" type="presOf" srcId="{FE9C9522-4ABA-47C5-A312-5C3CE85E5820}" destId="{35D7E4D8-BC36-43F9-AB75-B57AC76BCA7F}" srcOrd="0" destOrd="0" presId="urn:microsoft.com/office/officeart/2008/layout/LinedList"/>
    <dgm:cxn modelId="{E8743D08-F4E6-4B02-8306-085FF9B1C1FF}" srcId="{CB6F7135-60F5-43C2-B80B-2A8BDF272866}" destId="{037A983D-2839-4AC8-8620-24FF6789AC23}" srcOrd="0" destOrd="0" parTransId="{BBCA560F-6869-4AB7-90BE-22D884AC8EE4}" sibTransId="{5334E485-14E6-4761-8EC4-21E63B7E749F}"/>
    <dgm:cxn modelId="{0ECC4C27-06A4-49EE-8881-B63078F43F68}" type="presOf" srcId="{4D30CC7D-3D6B-4C5C-B685-5820262401EA}" destId="{D72B0C50-9B37-469E-92AF-91D9EECC7D83}" srcOrd="0" destOrd="0" presId="urn:microsoft.com/office/officeart/2008/layout/LinedList"/>
    <dgm:cxn modelId="{13713790-56C4-4ED6-A7CC-FF6A3545FBD6}" srcId="{037A983D-2839-4AC8-8620-24FF6789AC23}" destId="{FE9C9522-4ABA-47C5-A312-5C3CE85E5820}" srcOrd="0" destOrd="0" parTransId="{1E8594D1-9D6F-43E9-80E4-BF61586E5CDD}" sibTransId="{F0E838DC-5B6B-4949-A47F-0375B802BFCE}"/>
    <dgm:cxn modelId="{B4D88B92-B25C-4AEB-AC8E-A203ECEBBA33}" srcId="{594DC955-B9B9-465E-B7A1-29DFA6F1572C}" destId="{4D30CC7D-3D6B-4C5C-B685-5820262401EA}" srcOrd="0" destOrd="0" parTransId="{19A5C72B-73AE-4365-B479-36E3CE8BD39B}" sibTransId="{6FCD59FE-1F01-4DBA-9018-1DF1B5F00BAE}"/>
    <dgm:cxn modelId="{6CE10DAC-F22C-4F7B-928A-C2477B545B63}" srcId="{CB6F7135-60F5-43C2-B80B-2A8BDF272866}" destId="{594DC955-B9B9-465E-B7A1-29DFA6F1572C}" srcOrd="1" destOrd="0" parTransId="{223BBDA6-A825-4458-968C-DD334AFEF1F8}" sibTransId="{87E886B5-E3CF-4631-82B7-E1E14A6954EF}"/>
    <dgm:cxn modelId="{11A439BD-5A40-4E77-9C40-CC11DC6A0080}" type="presOf" srcId="{CB6F7135-60F5-43C2-B80B-2A8BDF272866}" destId="{5E8D66A7-2882-48C6-A064-A83C9C1BA1FA}" srcOrd="0" destOrd="0" presId="urn:microsoft.com/office/officeart/2008/layout/LinedList"/>
    <dgm:cxn modelId="{00D00EF7-A7FC-4F9B-913F-2D027261CD7B}" type="presOf" srcId="{594DC955-B9B9-465E-B7A1-29DFA6F1572C}" destId="{A84140FA-CF16-4084-8F56-E8FB384ED788}" srcOrd="0" destOrd="0" presId="urn:microsoft.com/office/officeart/2008/layout/LinedList"/>
    <dgm:cxn modelId="{DA12F5FC-3A00-4AF5-8B7C-0C5BF3C5B6AE}" type="presOf" srcId="{037A983D-2839-4AC8-8620-24FF6789AC23}" destId="{6C7569AE-0FD4-431F-A659-52DF1F3BCCEE}" srcOrd="0" destOrd="0" presId="urn:microsoft.com/office/officeart/2008/layout/LinedList"/>
    <dgm:cxn modelId="{526EB82C-E832-4D49-8AF7-F94EB8E5D3DB}" type="presParOf" srcId="{5E8D66A7-2882-48C6-A064-A83C9C1BA1FA}" destId="{F9CFB9B3-71FD-4ED5-A512-BCFC09E8AB82}" srcOrd="0" destOrd="0" presId="urn:microsoft.com/office/officeart/2008/layout/LinedList"/>
    <dgm:cxn modelId="{D8D53969-0BE4-4EAB-9F4E-6BCFE2861416}" type="presParOf" srcId="{5E8D66A7-2882-48C6-A064-A83C9C1BA1FA}" destId="{2C0ACA61-78FF-42F1-9F7B-2C28BCD1CB16}" srcOrd="1" destOrd="0" presId="urn:microsoft.com/office/officeart/2008/layout/LinedList"/>
    <dgm:cxn modelId="{4F657EAF-45CE-40D0-AC51-99CD4671C341}" type="presParOf" srcId="{2C0ACA61-78FF-42F1-9F7B-2C28BCD1CB16}" destId="{6C7569AE-0FD4-431F-A659-52DF1F3BCCEE}" srcOrd="0" destOrd="0" presId="urn:microsoft.com/office/officeart/2008/layout/LinedList"/>
    <dgm:cxn modelId="{707F03C5-BF0B-40BE-A8C2-1C6B08C9CD9D}" type="presParOf" srcId="{2C0ACA61-78FF-42F1-9F7B-2C28BCD1CB16}" destId="{3464EB35-D9AA-418D-AF71-E3389CBACEC0}" srcOrd="1" destOrd="0" presId="urn:microsoft.com/office/officeart/2008/layout/LinedList"/>
    <dgm:cxn modelId="{16EBAD4B-C86C-4173-9AF8-A4B0A703BE58}" type="presParOf" srcId="{3464EB35-D9AA-418D-AF71-E3389CBACEC0}" destId="{12A06BBB-D1E9-447A-A2EA-3EF6B303B1D8}" srcOrd="0" destOrd="0" presId="urn:microsoft.com/office/officeart/2008/layout/LinedList"/>
    <dgm:cxn modelId="{A2A1E2D1-33DD-4D58-8698-2D054EDFAEBE}" type="presParOf" srcId="{3464EB35-D9AA-418D-AF71-E3389CBACEC0}" destId="{ED037A48-DE93-4EB3-9703-53C9AE1A396F}" srcOrd="1" destOrd="0" presId="urn:microsoft.com/office/officeart/2008/layout/LinedList"/>
    <dgm:cxn modelId="{FFE71481-808D-4EC8-8F4E-4B33D6E093B8}" type="presParOf" srcId="{ED037A48-DE93-4EB3-9703-53C9AE1A396F}" destId="{08A73343-104D-48D7-A1D8-064A6305962C}" srcOrd="0" destOrd="0" presId="urn:microsoft.com/office/officeart/2008/layout/LinedList"/>
    <dgm:cxn modelId="{BD0FFDCD-2EB4-4731-81E2-4A115B597055}" type="presParOf" srcId="{ED037A48-DE93-4EB3-9703-53C9AE1A396F}" destId="{35D7E4D8-BC36-43F9-AB75-B57AC76BCA7F}" srcOrd="1" destOrd="0" presId="urn:microsoft.com/office/officeart/2008/layout/LinedList"/>
    <dgm:cxn modelId="{323E37F0-5A8C-48E9-9419-D7C69D3C2551}" type="presParOf" srcId="{ED037A48-DE93-4EB3-9703-53C9AE1A396F}" destId="{0B2E351F-2876-413B-A74C-3972A4B237FF}" srcOrd="2" destOrd="0" presId="urn:microsoft.com/office/officeart/2008/layout/LinedList"/>
    <dgm:cxn modelId="{03399F60-2EA7-48AE-ACE9-29554C443BFB}" type="presParOf" srcId="{3464EB35-D9AA-418D-AF71-E3389CBACEC0}" destId="{B0F188A7-3D0B-4904-A0AF-B764F61FDD69}" srcOrd="2" destOrd="0" presId="urn:microsoft.com/office/officeart/2008/layout/LinedList"/>
    <dgm:cxn modelId="{BCA65C5E-2EE7-481B-B046-D040E5DB9498}" type="presParOf" srcId="{3464EB35-D9AA-418D-AF71-E3389CBACEC0}" destId="{8721A83E-69D4-44BA-99C7-4A3D21A05134}" srcOrd="3" destOrd="0" presId="urn:microsoft.com/office/officeart/2008/layout/LinedList"/>
    <dgm:cxn modelId="{5589E947-BA21-44F8-A9BD-F5D8F43064EC}" type="presParOf" srcId="{5E8D66A7-2882-48C6-A064-A83C9C1BA1FA}" destId="{719E7B3A-4AF9-4722-9740-7F87C0719D4F}" srcOrd="2" destOrd="0" presId="urn:microsoft.com/office/officeart/2008/layout/LinedList"/>
    <dgm:cxn modelId="{6B6585C8-D09F-4A20-9CEC-2CC2ACF38FC3}" type="presParOf" srcId="{5E8D66A7-2882-48C6-A064-A83C9C1BA1FA}" destId="{A25764FB-B6B4-4554-BE0C-24FC866BE04B}" srcOrd="3" destOrd="0" presId="urn:microsoft.com/office/officeart/2008/layout/LinedList"/>
    <dgm:cxn modelId="{4F10C568-6889-4C1C-8894-20F67F415C80}" type="presParOf" srcId="{A25764FB-B6B4-4554-BE0C-24FC866BE04B}" destId="{A84140FA-CF16-4084-8F56-E8FB384ED788}" srcOrd="0" destOrd="0" presId="urn:microsoft.com/office/officeart/2008/layout/LinedList"/>
    <dgm:cxn modelId="{5FB1EC12-5585-4324-A387-57D575CF5C53}" type="presParOf" srcId="{A25764FB-B6B4-4554-BE0C-24FC866BE04B}" destId="{D7321A02-05E8-4E14-987A-689C09B76B99}" srcOrd="1" destOrd="0" presId="urn:microsoft.com/office/officeart/2008/layout/LinedList"/>
    <dgm:cxn modelId="{0AD9FDBA-49A3-4AE6-9A73-1C43DD5DF74E}" type="presParOf" srcId="{D7321A02-05E8-4E14-987A-689C09B76B99}" destId="{945F0A9E-4410-4B5C-B510-FC1CE1BE3A5A}" srcOrd="0" destOrd="0" presId="urn:microsoft.com/office/officeart/2008/layout/LinedList"/>
    <dgm:cxn modelId="{9331E92F-E17B-4015-9334-21B77CB509E8}" type="presParOf" srcId="{D7321A02-05E8-4E14-987A-689C09B76B99}" destId="{44C20B9D-B3D5-4206-825D-18AFC1F8E806}" srcOrd="1" destOrd="0" presId="urn:microsoft.com/office/officeart/2008/layout/LinedList"/>
    <dgm:cxn modelId="{316D4E9A-3F03-47D1-81D0-ED4398F7DC81}" type="presParOf" srcId="{44C20B9D-B3D5-4206-825D-18AFC1F8E806}" destId="{B94A4ECD-7D3E-41AB-97AF-FCD4527E259D}" srcOrd="0" destOrd="0" presId="urn:microsoft.com/office/officeart/2008/layout/LinedList"/>
    <dgm:cxn modelId="{9C5D1EFE-8C97-4B5B-B6C9-BBEC841E37DD}" type="presParOf" srcId="{44C20B9D-B3D5-4206-825D-18AFC1F8E806}" destId="{D72B0C50-9B37-469E-92AF-91D9EECC7D83}" srcOrd="1" destOrd="0" presId="urn:microsoft.com/office/officeart/2008/layout/LinedList"/>
    <dgm:cxn modelId="{743D32D9-99AC-4A55-9A77-5D7EE52524B6}" type="presParOf" srcId="{44C20B9D-B3D5-4206-825D-18AFC1F8E806}" destId="{B499644C-E769-4C52-B87F-B77CCB6F80DC}" srcOrd="2" destOrd="0" presId="urn:microsoft.com/office/officeart/2008/layout/LinedList"/>
    <dgm:cxn modelId="{B0BD1E8B-5F89-49F5-800D-96CB4BA7A6FD}" type="presParOf" srcId="{D7321A02-05E8-4E14-987A-689C09B76B99}" destId="{8D29B6B6-E6B8-489B-BEC3-ECFFFB4B2CEC}" srcOrd="2" destOrd="0" presId="urn:microsoft.com/office/officeart/2008/layout/LinedList"/>
    <dgm:cxn modelId="{474BB326-DCFB-43EE-BB6D-FD423AE04B05}" type="presParOf" srcId="{D7321A02-05E8-4E14-987A-689C09B76B99}" destId="{4A6DFF69-7BBD-4528-9469-48D3E334663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16882-FC5A-43FC-AE1B-D6C42679A4D7}">
      <dsp:nvSpPr>
        <dsp:cNvPr id="0" name=""/>
        <dsp:cNvSpPr/>
      </dsp:nvSpPr>
      <dsp:spPr>
        <a:xfrm>
          <a:off x="0" y="869679"/>
          <a:ext cx="2658070" cy="1594842"/>
        </a:xfrm>
        <a:prstGeom prst="rect">
          <a:avLst/>
        </a:prstGeom>
        <a:solidFill>
          <a:srgbClr val="B684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600" kern="1200" dirty="0">
              <a:effectLst/>
              <a:latin typeface="Montserrat" pitchFamily="2" charset="0"/>
              <a:cs typeface="Arial" pitchFamily="34" charset="0"/>
            </a:rPr>
            <a:t>Son sujetos obligados a transparentar y permitir el acceso a su información y proteger los datos personales que obren en su poder: </a:t>
          </a:r>
        </a:p>
      </dsp:txBody>
      <dsp:txXfrm>
        <a:off x="0" y="869679"/>
        <a:ext cx="2658070" cy="1594842"/>
      </dsp:txXfrm>
    </dsp:sp>
    <dsp:sp modelId="{F02A71E4-3947-4912-B92F-5BCB505EBBBD}">
      <dsp:nvSpPr>
        <dsp:cNvPr id="0" name=""/>
        <dsp:cNvSpPr/>
      </dsp:nvSpPr>
      <dsp:spPr>
        <a:xfrm>
          <a:off x="2923877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itchFamily="2" charset="0"/>
              <a:cs typeface="Arial" pitchFamily="34" charset="0"/>
            </a:rPr>
            <a:t>Cualquier autoridad, entidad, órgano y organismo de los Poderes Ejecutivo, Legislativo y Judicial, </a:t>
          </a:r>
        </a:p>
      </dsp:txBody>
      <dsp:txXfrm>
        <a:off x="2923877" y="869679"/>
        <a:ext cx="2658070" cy="1594842"/>
      </dsp:txXfrm>
    </dsp:sp>
    <dsp:sp modelId="{C0C99859-91CA-4352-9D90-A6ACF64FB1A8}">
      <dsp:nvSpPr>
        <dsp:cNvPr id="0" name=""/>
        <dsp:cNvSpPr/>
      </dsp:nvSpPr>
      <dsp:spPr>
        <a:xfrm>
          <a:off x="5847754" y="86967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itchFamily="2" charset="0"/>
              <a:cs typeface="Arial" pitchFamily="34" charset="0"/>
            </a:rPr>
            <a:t>Órganos autónomos</a:t>
          </a:r>
          <a:r>
            <a:rPr lang="es-MX" sz="16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5847754" y="869679"/>
        <a:ext cx="2658070" cy="1594842"/>
      </dsp:txXfrm>
    </dsp:sp>
    <dsp:sp modelId="{C207F45E-7A52-4300-B4F1-67FF8C580AAD}">
      <dsp:nvSpPr>
        <dsp:cNvPr id="0" name=""/>
        <dsp:cNvSpPr/>
      </dsp:nvSpPr>
      <dsp:spPr>
        <a:xfrm>
          <a:off x="0" y="2783341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itchFamily="2" charset="0"/>
              <a:cs typeface="Arial" pitchFamily="34" charset="0"/>
            </a:rPr>
            <a:t>Partidos políticos, </a:t>
          </a:r>
        </a:p>
      </dsp:txBody>
      <dsp:txXfrm>
        <a:off x="0" y="2783341"/>
        <a:ext cx="2658070" cy="1594842"/>
      </dsp:txXfrm>
    </dsp:sp>
    <dsp:sp modelId="{DDBD7DF6-9EE4-4FF1-B6A1-842EDDA11315}">
      <dsp:nvSpPr>
        <dsp:cNvPr id="0" name=""/>
        <dsp:cNvSpPr/>
      </dsp:nvSpPr>
      <dsp:spPr>
        <a:xfrm>
          <a:off x="2923877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Montserrat" pitchFamily="2" charset="0"/>
              <a:cs typeface="Arial" pitchFamily="34" charset="0"/>
            </a:rPr>
            <a:t>Fideicomisos y fondos públicos, así como </a:t>
          </a:r>
        </a:p>
      </dsp:txBody>
      <dsp:txXfrm>
        <a:off x="2923877" y="2730329"/>
        <a:ext cx="2658070" cy="1594842"/>
      </dsp:txXfrm>
    </dsp:sp>
    <dsp:sp modelId="{0EA25C9E-AA15-40A5-BE43-9CA0000A12CB}">
      <dsp:nvSpPr>
        <dsp:cNvPr id="0" name=""/>
        <dsp:cNvSpPr/>
      </dsp:nvSpPr>
      <dsp:spPr>
        <a:xfrm>
          <a:off x="5847754" y="2730329"/>
          <a:ext cx="2658070" cy="1594842"/>
        </a:xfrm>
        <a:prstGeom prst="rect">
          <a:avLst/>
        </a:prstGeom>
        <a:solidFill>
          <a:srgbClr val="66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itchFamily="2" charset="0"/>
              <a:cs typeface="Arial" pitchFamily="34" charset="0"/>
            </a:rPr>
            <a:t>Cualquier persona física, moral o sindicato que reciba y ejerza recursos públicos o realice actos de autoridad en los ámbitos federal, de las Entidades Federativas y municipal.</a:t>
          </a:r>
        </a:p>
      </dsp:txBody>
      <dsp:txXfrm>
        <a:off x="5847754" y="2730329"/>
        <a:ext cx="2658070" cy="15948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453775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>
        <a:xfrm>
          <a:off x="0" y="0"/>
          <a:ext cx="907550" cy="9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 ideología</a:t>
          </a:r>
          <a:endParaRPr lang="es-MX" sz="1200" kern="1200" dirty="0"/>
        </a:p>
      </dsp:txBody>
      <dsp:txXfrm>
        <a:off x="0" y="0"/>
        <a:ext cx="907550" cy="934113"/>
      </dsp:txXfrm>
    </dsp:sp>
    <dsp:sp modelId="{E2F1425A-A25B-484B-AF49-D3F7F46264D2}">
      <dsp:nvSpPr>
        <dsp:cNvPr id="0" name=""/>
        <dsp:cNvSpPr/>
      </dsp:nvSpPr>
      <dsp:spPr>
        <a:xfrm>
          <a:off x="975616" y="42418"/>
          <a:ext cx="3562136" cy="848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Religión, afiliación o preferencia política, sindical, participación en organizaciones civiles… </a:t>
          </a:r>
          <a:endParaRPr lang="es-MX" sz="1200" kern="1200" dirty="0"/>
        </a:p>
      </dsp:txBody>
      <dsp:txXfrm>
        <a:off x="975616" y="42418"/>
        <a:ext cx="3562136" cy="848364"/>
      </dsp:txXfrm>
    </dsp:sp>
    <dsp:sp modelId="{784155CE-C38F-4172-9995-A239B5D7D6FC}">
      <dsp:nvSpPr>
        <dsp:cNvPr id="0" name=""/>
        <dsp:cNvSpPr/>
      </dsp:nvSpPr>
      <dsp:spPr>
        <a:xfrm>
          <a:off x="907550" y="890783"/>
          <a:ext cx="3630202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7CA0215-EE3E-4039-9A97-F6500DAF7734}">
      <dsp:nvSpPr>
        <dsp:cNvPr id="0" name=""/>
        <dsp:cNvSpPr/>
      </dsp:nvSpPr>
      <dsp:spPr>
        <a:xfrm>
          <a:off x="0" y="934113"/>
          <a:ext cx="4537753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AFE7C9-4A6F-4DB0-91D4-00308A446A6A}">
      <dsp:nvSpPr>
        <dsp:cNvPr id="0" name=""/>
        <dsp:cNvSpPr/>
      </dsp:nvSpPr>
      <dsp:spPr>
        <a:xfrm>
          <a:off x="0" y="934113"/>
          <a:ext cx="907550" cy="934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 salud</a:t>
          </a:r>
        </a:p>
      </dsp:txBody>
      <dsp:txXfrm>
        <a:off x="0" y="934113"/>
        <a:ext cx="907550" cy="934113"/>
      </dsp:txXfrm>
    </dsp:sp>
    <dsp:sp modelId="{2C9D1DD0-4299-4268-9051-AD173D217FDB}">
      <dsp:nvSpPr>
        <dsp:cNvPr id="0" name=""/>
        <dsp:cNvSpPr/>
      </dsp:nvSpPr>
      <dsp:spPr>
        <a:xfrm>
          <a:off x="975616" y="967227"/>
          <a:ext cx="3562136" cy="86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Estado de salud, historial y estudios clínicos, enfermedades, tratamientos médicos, medicamentos, alergias, embarazos, condición psicológica y/o psiquiátrica… </a:t>
          </a:r>
        </a:p>
      </dsp:txBody>
      <dsp:txXfrm>
        <a:off x="975616" y="967227"/>
        <a:ext cx="3562136" cy="866847"/>
      </dsp:txXfrm>
    </dsp:sp>
    <dsp:sp modelId="{64BF48D4-05E6-4F2D-87E7-E2C5236FD537}">
      <dsp:nvSpPr>
        <dsp:cNvPr id="0" name=""/>
        <dsp:cNvSpPr/>
      </dsp:nvSpPr>
      <dsp:spPr>
        <a:xfrm>
          <a:off x="907550" y="1834074"/>
          <a:ext cx="3630202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93009-93A1-44B9-B060-FB48A8F81796}">
      <dsp:nvSpPr>
        <dsp:cNvPr id="0" name=""/>
        <dsp:cNvSpPr/>
      </dsp:nvSpPr>
      <dsp:spPr>
        <a:xfrm>
          <a:off x="0" y="0"/>
          <a:ext cx="44333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696E7-D378-4C5E-9BA3-E1D0D0E40987}">
      <dsp:nvSpPr>
        <dsp:cNvPr id="0" name=""/>
        <dsp:cNvSpPr/>
      </dsp:nvSpPr>
      <dsp:spPr>
        <a:xfrm>
          <a:off x="0" y="0"/>
          <a:ext cx="886669" cy="775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tus características físicas</a:t>
          </a:r>
        </a:p>
      </dsp:txBody>
      <dsp:txXfrm>
        <a:off x="0" y="0"/>
        <a:ext cx="886669" cy="775741"/>
      </dsp:txXfrm>
    </dsp:sp>
    <dsp:sp modelId="{5235CE2E-10D0-4C64-B68B-661BC1E63DC8}">
      <dsp:nvSpPr>
        <dsp:cNvPr id="0" name=""/>
        <dsp:cNvSpPr/>
      </dsp:nvSpPr>
      <dsp:spPr>
        <a:xfrm>
          <a:off x="953170" y="35226"/>
          <a:ext cx="348017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Tipo de sangre, ADN, huella digital, registro de voz, imagen, registro dental, color de piel, iris, cabello, lunares, cicatrices y otras señas particulares... </a:t>
          </a:r>
        </a:p>
      </dsp:txBody>
      <dsp:txXfrm>
        <a:off x="953170" y="35226"/>
        <a:ext cx="3480178" cy="704531"/>
      </dsp:txXfrm>
    </dsp:sp>
    <dsp:sp modelId="{7245C733-1C7D-4067-8E9B-739F538DE1F3}">
      <dsp:nvSpPr>
        <dsp:cNvPr id="0" name=""/>
        <dsp:cNvSpPr/>
      </dsp:nvSpPr>
      <dsp:spPr>
        <a:xfrm>
          <a:off x="886669" y="739757"/>
          <a:ext cx="3546679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1A72EF-13BA-46C4-AB52-DEF406277EE5}">
      <dsp:nvSpPr>
        <dsp:cNvPr id="0" name=""/>
        <dsp:cNvSpPr/>
      </dsp:nvSpPr>
      <dsp:spPr>
        <a:xfrm>
          <a:off x="0" y="775741"/>
          <a:ext cx="4433349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4051B-8125-4C18-8FCC-DA9810AE6772}">
      <dsp:nvSpPr>
        <dsp:cNvPr id="0" name=""/>
        <dsp:cNvSpPr/>
      </dsp:nvSpPr>
      <dsp:spPr>
        <a:xfrm>
          <a:off x="0" y="775741"/>
          <a:ext cx="886669" cy="775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 intimidad</a:t>
          </a:r>
        </a:p>
      </dsp:txBody>
      <dsp:txXfrm>
        <a:off x="0" y="775741"/>
        <a:ext cx="886669" cy="775741"/>
      </dsp:txXfrm>
    </dsp:sp>
    <dsp:sp modelId="{669D6BFC-EE7F-452A-8200-95643A98879B}">
      <dsp:nvSpPr>
        <dsp:cNvPr id="0" name=""/>
        <dsp:cNvSpPr/>
      </dsp:nvSpPr>
      <dsp:spPr>
        <a:xfrm>
          <a:off x="953170" y="810968"/>
          <a:ext cx="3480178" cy="7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Preferencias y hábitos sexuales, entre otros.</a:t>
          </a:r>
        </a:p>
      </dsp:txBody>
      <dsp:txXfrm>
        <a:off x="953170" y="810968"/>
        <a:ext cx="3480178" cy="704531"/>
      </dsp:txXfrm>
    </dsp:sp>
    <dsp:sp modelId="{97DCBAB7-47A9-48D7-83FE-99FBEAC17ACB}">
      <dsp:nvSpPr>
        <dsp:cNvPr id="0" name=""/>
        <dsp:cNvSpPr/>
      </dsp:nvSpPr>
      <dsp:spPr>
        <a:xfrm>
          <a:off x="886669" y="1515499"/>
          <a:ext cx="3546679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2B52-B0F4-4426-A7CD-4B53F53BDCCC}">
      <dsp:nvSpPr>
        <dsp:cNvPr id="0" name=""/>
        <dsp:cNvSpPr/>
      </dsp:nvSpPr>
      <dsp:spPr>
        <a:xfrm>
          <a:off x="1333081" y="0"/>
          <a:ext cx="1715092" cy="171535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AF0A3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7C1A7-DF89-4F20-85B4-6A55F958E6CA}">
      <dsp:nvSpPr>
        <dsp:cNvPr id="0" name=""/>
        <dsp:cNvSpPr/>
      </dsp:nvSpPr>
      <dsp:spPr>
        <a:xfrm>
          <a:off x="1712172" y="619294"/>
          <a:ext cx="953043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Simplificado</a:t>
          </a:r>
        </a:p>
      </dsp:txBody>
      <dsp:txXfrm>
        <a:off x="1712172" y="619294"/>
        <a:ext cx="953043" cy="476407"/>
      </dsp:txXfrm>
    </dsp:sp>
    <dsp:sp modelId="{57D142BE-EBD3-443F-8599-55AF3D9848FF}">
      <dsp:nvSpPr>
        <dsp:cNvPr id="0" name=""/>
        <dsp:cNvSpPr/>
      </dsp:nvSpPr>
      <dsp:spPr>
        <a:xfrm>
          <a:off x="856720" y="985597"/>
          <a:ext cx="1715092" cy="171535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4041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E229F5-5893-4622-BFDD-91CAF226A121}">
      <dsp:nvSpPr>
        <dsp:cNvPr id="0" name=""/>
        <dsp:cNvSpPr/>
      </dsp:nvSpPr>
      <dsp:spPr>
        <a:xfrm>
          <a:off x="848832" y="1600822"/>
          <a:ext cx="2609071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COMPLETO (Integral) </a:t>
          </a:r>
        </a:p>
      </dsp:txBody>
      <dsp:txXfrm>
        <a:off x="848832" y="1600822"/>
        <a:ext cx="2609071" cy="476407"/>
      </dsp:txXfrm>
    </dsp:sp>
    <dsp:sp modelId="{BA37F048-59E1-4628-808E-5AEAB469482E}">
      <dsp:nvSpPr>
        <dsp:cNvPr id="0" name=""/>
        <dsp:cNvSpPr/>
      </dsp:nvSpPr>
      <dsp:spPr>
        <a:xfrm>
          <a:off x="1455150" y="2089139"/>
          <a:ext cx="1473530" cy="14741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C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7F570E-8D81-4CE7-A582-7E4B37919833}">
      <dsp:nvSpPr>
        <dsp:cNvPr id="0" name=""/>
        <dsp:cNvSpPr/>
      </dsp:nvSpPr>
      <dsp:spPr>
        <a:xfrm>
          <a:off x="1714427" y="2603317"/>
          <a:ext cx="953043" cy="4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Señal de aviso</a:t>
          </a:r>
        </a:p>
      </dsp:txBody>
      <dsp:txXfrm>
        <a:off x="1714427" y="2603317"/>
        <a:ext cx="953043" cy="476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2FFCE-2DE1-4E5D-A48A-6D1CF6492E56}">
      <dsp:nvSpPr>
        <dsp:cNvPr id="0" name=""/>
        <dsp:cNvSpPr/>
      </dsp:nvSpPr>
      <dsp:spPr>
        <a:xfrm rot="5400000">
          <a:off x="6237485" y="-2450028"/>
          <a:ext cx="1826245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Montserrat" pitchFamily="2" charset="0"/>
            </a:rPr>
            <a:t>Cuando la voluntad del titular se manifieste verbalmente, por escrito, por medios electrónicos, ópticos, signos inequívocos o por cualquier otra tecnología. En el entono digital podrá utilizarse la firma electrónica o cualquier mecanismo o procedimiento equivalente que permita identificar fehacientemente al titular, y a su vez, recabar su consentimiento de tal manera que se acredite la obtención del mismo</a:t>
          </a:r>
        </a:p>
      </dsp:txBody>
      <dsp:txXfrm rot="-5400000">
        <a:off x="3785616" y="90991"/>
        <a:ext cx="6640834" cy="1647945"/>
      </dsp:txXfrm>
    </dsp:sp>
    <dsp:sp modelId="{0ED970DE-03B1-4FBE-AE9C-68F47AC9465E}">
      <dsp:nvSpPr>
        <dsp:cNvPr id="0" name=""/>
        <dsp:cNvSpPr/>
      </dsp:nvSpPr>
      <dsp:spPr>
        <a:xfrm>
          <a:off x="0" y="389815"/>
          <a:ext cx="3785616" cy="1050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Montserrat" pitchFamily="2" charset="0"/>
            </a:rPr>
            <a:t>Expreso</a:t>
          </a:r>
        </a:p>
      </dsp:txBody>
      <dsp:txXfrm>
        <a:off x="51271" y="441086"/>
        <a:ext cx="3683074" cy="947754"/>
      </dsp:txXfrm>
    </dsp:sp>
    <dsp:sp modelId="{B367DD6A-3A0B-4731-AC0C-093F0025594B}">
      <dsp:nvSpPr>
        <dsp:cNvPr id="0" name=""/>
        <dsp:cNvSpPr/>
      </dsp:nvSpPr>
      <dsp:spPr>
        <a:xfrm rot="5400000">
          <a:off x="6237485" y="-509642"/>
          <a:ext cx="1826245" cy="672998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Montserrat" pitchFamily="2" charset="0"/>
            </a:rPr>
            <a:t>Cuando habiéndose puesto a disposición del titular éste no manifieste su voluntad en sentido contrario</a:t>
          </a:r>
        </a:p>
      </dsp:txBody>
      <dsp:txXfrm rot="-5400000">
        <a:off x="3785616" y="2031377"/>
        <a:ext cx="6640834" cy="1647945"/>
      </dsp:txXfrm>
    </dsp:sp>
    <dsp:sp modelId="{D4EC6C9A-17C4-476B-8174-0B98EF025FC1}">
      <dsp:nvSpPr>
        <dsp:cNvPr id="0" name=""/>
        <dsp:cNvSpPr/>
      </dsp:nvSpPr>
      <dsp:spPr>
        <a:xfrm>
          <a:off x="0" y="2195218"/>
          <a:ext cx="3785616" cy="132026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 dirty="0">
              <a:latin typeface="Montserrat" pitchFamily="2" charset="0"/>
            </a:rPr>
            <a:t>Tácito</a:t>
          </a:r>
        </a:p>
      </dsp:txBody>
      <dsp:txXfrm>
        <a:off x="64450" y="2259668"/>
        <a:ext cx="3656716" cy="119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DA8B-59FE-4BCE-86EF-3DA147FFF0B5}">
      <dsp:nvSpPr>
        <dsp:cNvPr id="0" name=""/>
        <dsp:cNvSpPr/>
      </dsp:nvSpPr>
      <dsp:spPr>
        <a:xfrm>
          <a:off x="357589" y="170798"/>
          <a:ext cx="6281970" cy="663063"/>
        </a:xfrm>
        <a:prstGeom prst="roundRect">
          <a:avLst>
            <a:gd name="adj" fmla="val 10000"/>
          </a:avLst>
        </a:prstGeom>
        <a:solidFill>
          <a:srgbClr val="44041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altLang="es-MX" sz="1600" kern="1200" dirty="0">
              <a:latin typeface="Montserrat" pitchFamily="2" charset="0"/>
              <a:cs typeface="Arial" pitchFamily="34" charset="0"/>
            </a:rPr>
            <a:t>La información en posesión del Estado es PÚBLICA, salvo excepciones expresas de la propia Ley;</a:t>
          </a:r>
          <a:endParaRPr lang="es-MX" sz="1600" kern="1200" dirty="0">
            <a:latin typeface="Montserrat" pitchFamily="2" charset="0"/>
          </a:endParaRPr>
        </a:p>
      </dsp:txBody>
      <dsp:txXfrm>
        <a:off x="377009" y="190218"/>
        <a:ext cx="5220641" cy="624223"/>
      </dsp:txXfrm>
    </dsp:sp>
    <dsp:sp modelId="{48E39E87-BF18-49F8-A84C-3A06E8F6B1E3}">
      <dsp:nvSpPr>
        <dsp:cNvPr id="0" name=""/>
        <dsp:cNvSpPr/>
      </dsp:nvSpPr>
      <dsp:spPr>
        <a:xfrm>
          <a:off x="818071" y="1397025"/>
          <a:ext cx="6533027" cy="672762"/>
        </a:xfrm>
        <a:prstGeom prst="roundRect">
          <a:avLst>
            <a:gd name="adj" fmla="val 10000"/>
          </a:avLst>
        </a:prstGeom>
        <a:solidFill>
          <a:srgbClr val="AF0A3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Montserrat" pitchFamily="2" charset="0"/>
              <a:cs typeface="Arial" pitchFamily="34" charset="0"/>
            </a:rPr>
            <a:t>La interpretación de la Ley deberá favorecer el principio de publicidad y la transparencia;</a:t>
          </a:r>
        </a:p>
      </dsp:txBody>
      <dsp:txXfrm>
        <a:off x="837776" y="1416730"/>
        <a:ext cx="5320975" cy="633352"/>
      </dsp:txXfrm>
    </dsp:sp>
    <dsp:sp modelId="{BBA8D664-D65B-4951-B305-F49B0EB87FD7}">
      <dsp:nvSpPr>
        <dsp:cNvPr id="0" name=""/>
        <dsp:cNvSpPr/>
      </dsp:nvSpPr>
      <dsp:spPr>
        <a:xfrm>
          <a:off x="1445540" y="2571214"/>
          <a:ext cx="6432618" cy="760524"/>
        </a:xfrm>
        <a:prstGeom prst="roundRect">
          <a:avLst>
            <a:gd name="adj" fmla="val 10000"/>
          </a:avLst>
        </a:prstGeom>
        <a:solidFill>
          <a:srgbClr val="3E383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Montserrat" pitchFamily="2" charset="0"/>
              <a:cs typeface="Arial" pitchFamily="34" charset="0"/>
            </a:rPr>
            <a:t>La entrega de la información no está condicionada a que se motive o justifique su uso, ni se requiere demostrar interés alguno;</a:t>
          </a:r>
          <a:endParaRPr lang="es-MX" altLang="es-MX" sz="1600" i="1" kern="1200" dirty="0">
            <a:effectLst>
              <a:outerShdw blurRad="38100" dist="38100" dir="2700000" algn="tl">
                <a:srgbClr val="C0C0C0"/>
              </a:outerShdw>
            </a:effectLst>
            <a:latin typeface="Montserrat" pitchFamily="2" charset="0"/>
            <a:cs typeface="Arial" pitchFamily="34" charset="0"/>
          </a:endParaRPr>
        </a:p>
      </dsp:txBody>
      <dsp:txXfrm>
        <a:off x="1467815" y="2593489"/>
        <a:ext cx="5241490" cy="715974"/>
      </dsp:txXfrm>
    </dsp:sp>
    <dsp:sp modelId="{661B6D83-C27F-4918-A032-4A90B45012DF}">
      <dsp:nvSpPr>
        <dsp:cNvPr id="0" name=""/>
        <dsp:cNvSpPr/>
      </dsp:nvSpPr>
      <dsp:spPr>
        <a:xfrm>
          <a:off x="1749287" y="3654208"/>
          <a:ext cx="6997148" cy="1030674"/>
        </a:xfrm>
        <a:prstGeom prst="roundRect">
          <a:avLst>
            <a:gd name="adj" fmla="val 10000"/>
          </a:avLst>
        </a:prstGeom>
        <a:solidFill>
          <a:srgbClr val="BE8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600" kern="1200" dirty="0">
              <a:latin typeface="Montserrat" pitchFamily="2" charset="0"/>
              <a:cs typeface="Arial" pitchFamily="34" charset="0"/>
            </a:rPr>
            <a:t>Las dependencias y entidades sólo estarán obligadas a entregar documentos que c</a:t>
          </a:r>
          <a:r>
            <a:rPr lang="es-MX" sz="1600" kern="1200" dirty="0">
              <a:latin typeface="Montserrat" pitchFamily="2" charset="0"/>
              <a:cs typeface="Arial" pitchFamily="34" charset="0"/>
            </a:rPr>
            <a:t>orrespondan </a:t>
          </a:r>
          <a:r>
            <a:rPr lang="es-MX" altLang="es-MX" sz="1600" kern="1200" dirty="0">
              <a:latin typeface="Montserrat" pitchFamily="2" charset="0"/>
              <a:cs typeface="Arial" pitchFamily="34" charset="0"/>
            </a:rPr>
            <a:t>a las facultades, competencias y funciones que los ordenamientos jurídicos aplicables otorgan a los sujetos obligados.</a:t>
          </a:r>
        </a:p>
      </dsp:txBody>
      <dsp:txXfrm>
        <a:off x="1779474" y="3684395"/>
        <a:ext cx="5680825" cy="970300"/>
      </dsp:txXfrm>
    </dsp:sp>
    <dsp:sp modelId="{DB74BD69-FF79-4A0E-980A-4AB56F4F6DB4}">
      <dsp:nvSpPr>
        <dsp:cNvPr id="0" name=""/>
        <dsp:cNvSpPr/>
      </dsp:nvSpPr>
      <dsp:spPr>
        <a:xfrm>
          <a:off x="6327210" y="789402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</dsp:txBody>
      <dsp:txXfrm>
        <a:off x="6477946" y="789402"/>
        <a:ext cx="368466" cy="504128"/>
      </dsp:txXfrm>
    </dsp:sp>
    <dsp:sp modelId="{A4164420-09E0-4326-B3BB-DA6A0EAC63DC}">
      <dsp:nvSpPr>
        <dsp:cNvPr id="0" name=""/>
        <dsp:cNvSpPr/>
      </dsp:nvSpPr>
      <dsp:spPr>
        <a:xfrm>
          <a:off x="6913221" y="2007472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>
            <a:alpha val="7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</dsp:txBody>
      <dsp:txXfrm>
        <a:off x="7063957" y="2007472"/>
        <a:ext cx="368466" cy="504128"/>
      </dsp:txXfrm>
    </dsp:sp>
    <dsp:sp modelId="{5B4E6365-2E1E-48E3-9F22-72E426D3BEDB}">
      <dsp:nvSpPr>
        <dsp:cNvPr id="0" name=""/>
        <dsp:cNvSpPr/>
      </dsp:nvSpPr>
      <dsp:spPr>
        <a:xfrm>
          <a:off x="7490486" y="3225541"/>
          <a:ext cx="669938" cy="669938"/>
        </a:xfrm>
        <a:prstGeom prst="downArrow">
          <a:avLst>
            <a:gd name="adj1" fmla="val 55000"/>
            <a:gd name="adj2" fmla="val 45000"/>
          </a:avLst>
        </a:prstGeom>
        <a:solidFill>
          <a:srgbClr val="B0ABA1">
            <a:alpha val="5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800" kern="1200" dirty="0"/>
        </a:p>
      </dsp:txBody>
      <dsp:txXfrm>
        <a:off x="7641222" y="3225541"/>
        <a:ext cx="368466" cy="504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8CEE-1BF9-4749-9848-7A1EEB0E49A0}">
      <dsp:nvSpPr>
        <dsp:cNvPr id="0" name=""/>
        <dsp:cNvSpPr/>
      </dsp:nvSpPr>
      <dsp:spPr>
        <a:xfrm>
          <a:off x="0" y="4648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Prevención</a:t>
          </a:r>
        </a:p>
      </dsp:txBody>
      <dsp:txXfrm>
        <a:off x="18734" y="65218"/>
        <a:ext cx="2643138" cy="346292"/>
      </dsp:txXfrm>
    </dsp:sp>
    <dsp:sp modelId="{5B47E4C5-FD31-4F9C-A95A-403A533649C4}">
      <dsp:nvSpPr>
        <dsp:cNvPr id="0" name=""/>
        <dsp:cNvSpPr/>
      </dsp:nvSpPr>
      <dsp:spPr>
        <a:xfrm>
          <a:off x="0" y="43024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1" kern="1200" dirty="0"/>
            <a:t>5 Días  - 10 Días Desahogo</a:t>
          </a:r>
        </a:p>
      </dsp:txBody>
      <dsp:txXfrm>
        <a:off x="0" y="430244"/>
        <a:ext cx="2680606" cy="264960"/>
      </dsp:txXfrm>
    </dsp:sp>
    <dsp:sp modelId="{874ABF98-51CF-4553-89E6-C5A39363571B}">
      <dsp:nvSpPr>
        <dsp:cNvPr id="0" name=""/>
        <dsp:cNvSpPr/>
      </dsp:nvSpPr>
      <dsp:spPr>
        <a:xfrm>
          <a:off x="0" y="69520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Competencia Parcial</a:t>
          </a:r>
        </a:p>
      </dsp:txBody>
      <dsp:txXfrm>
        <a:off x="18734" y="713938"/>
        <a:ext cx="2643138" cy="346292"/>
      </dsp:txXfrm>
    </dsp:sp>
    <dsp:sp modelId="{DEB83617-3480-4F18-8159-0AE50399C89A}">
      <dsp:nvSpPr>
        <dsp:cNvPr id="0" name=""/>
        <dsp:cNvSpPr/>
      </dsp:nvSpPr>
      <dsp:spPr>
        <a:xfrm>
          <a:off x="0" y="107896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None/>
          </a:pPr>
          <a:r>
            <a:rPr lang="es-MX" sz="1200" b="1" kern="1200" dirty="0"/>
            <a:t>3 Días</a:t>
          </a:r>
        </a:p>
      </dsp:txBody>
      <dsp:txXfrm>
        <a:off x="0" y="1078964"/>
        <a:ext cx="2680606" cy="264960"/>
      </dsp:txXfrm>
    </dsp:sp>
    <dsp:sp modelId="{FDF86103-9A74-481B-9929-BC9DE96766B5}">
      <dsp:nvSpPr>
        <dsp:cNvPr id="0" name=""/>
        <dsp:cNvSpPr/>
      </dsp:nvSpPr>
      <dsp:spPr>
        <a:xfrm>
          <a:off x="0" y="1343924"/>
          <a:ext cx="2680606" cy="3837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Información Inexistente</a:t>
          </a:r>
        </a:p>
      </dsp:txBody>
      <dsp:txXfrm>
        <a:off x="18734" y="1362658"/>
        <a:ext cx="2643138" cy="346292"/>
      </dsp:txXfrm>
    </dsp:sp>
    <dsp:sp modelId="{52E77784-C8B1-43AB-B62C-6BA0CBEB6F55}">
      <dsp:nvSpPr>
        <dsp:cNvPr id="0" name=""/>
        <dsp:cNvSpPr/>
      </dsp:nvSpPr>
      <dsp:spPr>
        <a:xfrm>
          <a:off x="0" y="1727684"/>
          <a:ext cx="268060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0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1" kern="1200" dirty="0"/>
            <a:t>10 Días</a:t>
          </a:r>
        </a:p>
      </dsp:txBody>
      <dsp:txXfrm>
        <a:off x="0" y="1727684"/>
        <a:ext cx="2680606" cy="264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8CEE-1BF9-4749-9848-7A1EEB0E49A0}">
      <dsp:nvSpPr>
        <dsp:cNvPr id="0" name=""/>
        <dsp:cNvSpPr/>
      </dsp:nvSpPr>
      <dsp:spPr>
        <a:xfrm>
          <a:off x="0" y="7163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Respuesta</a:t>
          </a:r>
        </a:p>
      </dsp:txBody>
      <dsp:txXfrm>
        <a:off x="18734" y="25897"/>
        <a:ext cx="2539757" cy="346292"/>
      </dsp:txXfrm>
    </dsp:sp>
    <dsp:sp modelId="{5B47E4C5-FD31-4F9C-A95A-403A533649C4}">
      <dsp:nvSpPr>
        <dsp:cNvPr id="0" name=""/>
        <dsp:cNvSpPr/>
      </dsp:nvSpPr>
      <dsp:spPr>
        <a:xfrm>
          <a:off x="0" y="390923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1" kern="1200" dirty="0"/>
            <a:t>10 Días</a:t>
          </a:r>
        </a:p>
      </dsp:txBody>
      <dsp:txXfrm>
        <a:off x="0" y="390923"/>
        <a:ext cx="2577225" cy="264960"/>
      </dsp:txXfrm>
    </dsp:sp>
    <dsp:sp modelId="{874ABF98-51CF-4553-89E6-C5A39363571B}">
      <dsp:nvSpPr>
        <dsp:cNvPr id="0" name=""/>
        <dsp:cNvSpPr/>
      </dsp:nvSpPr>
      <dsp:spPr>
        <a:xfrm>
          <a:off x="0" y="655883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Ampliación del Plazo</a:t>
          </a:r>
        </a:p>
      </dsp:txBody>
      <dsp:txXfrm>
        <a:off x="18734" y="674617"/>
        <a:ext cx="2539757" cy="346292"/>
      </dsp:txXfrm>
    </dsp:sp>
    <dsp:sp modelId="{DEB83617-3480-4F18-8159-0AE50399C89A}">
      <dsp:nvSpPr>
        <dsp:cNvPr id="0" name=""/>
        <dsp:cNvSpPr/>
      </dsp:nvSpPr>
      <dsp:spPr>
        <a:xfrm>
          <a:off x="0" y="1039644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1" kern="1200" dirty="0"/>
            <a:t>10 Días</a:t>
          </a:r>
        </a:p>
      </dsp:txBody>
      <dsp:txXfrm>
        <a:off x="0" y="1039644"/>
        <a:ext cx="2577225" cy="264960"/>
      </dsp:txXfrm>
    </dsp:sp>
    <dsp:sp modelId="{FDF86103-9A74-481B-9929-BC9DE96766B5}">
      <dsp:nvSpPr>
        <dsp:cNvPr id="0" name=""/>
        <dsp:cNvSpPr/>
      </dsp:nvSpPr>
      <dsp:spPr>
        <a:xfrm>
          <a:off x="0" y="1304604"/>
          <a:ext cx="2577225" cy="3837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600" b="1" kern="1200" dirty="0"/>
            <a:t>Notaria Incompetencia</a:t>
          </a:r>
        </a:p>
      </dsp:txBody>
      <dsp:txXfrm>
        <a:off x="18734" y="1323338"/>
        <a:ext cx="2539757" cy="346292"/>
      </dsp:txXfrm>
    </dsp:sp>
    <dsp:sp modelId="{52E77784-C8B1-43AB-B62C-6BA0CBEB6F55}">
      <dsp:nvSpPr>
        <dsp:cNvPr id="0" name=""/>
        <dsp:cNvSpPr/>
      </dsp:nvSpPr>
      <dsp:spPr>
        <a:xfrm>
          <a:off x="0" y="1688364"/>
          <a:ext cx="2577225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2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1200" b="1" kern="1200" dirty="0"/>
            <a:t>3 Días</a:t>
          </a:r>
        </a:p>
      </dsp:txBody>
      <dsp:txXfrm>
        <a:off x="0" y="1688364"/>
        <a:ext cx="2577225" cy="264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EE428-E8F8-4784-95E3-8C0C9220907F}">
      <dsp:nvSpPr>
        <dsp:cNvPr id="0" name=""/>
        <dsp:cNvSpPr/>
      </dsp:nvSpPr>
      <dsp:spPr>
        <a:xfrm>
          <a:off x="91058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Conformes  con la Constitución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Compatibles con una sociedad democrática</a:t>
          </a:r>
        </a:p>
      </dsp:txBody>
      <dsp:txXfrm>
        <a:off x="128453" y="883030"/>
        <a:ext cx="1895341" cy="1201953"/>
      </dsp:txXfrm>
    </dsp:sp>
    <dsp:sp modelId="{D7E1A37A-3D83-4773-99C5-411C75CED227}">
      <dsp:nvSpPr>
        <dsp:cNvPr id="0" name=""/>
        <dsp:cNvSpPr/>
      </dsp:nvSpPr>
      <dsp:spPr>
        <a:xfrm>
          <a:off x="1137895" y="1015982"/>
          <a:ext cx="2492767" cy="2492767"/>
        </a:xfrm>
        <a:prstGeom prst="leftCircularArrow">
          <a:avLst>
            <a:gd name="adj1" fmla="val 4429"/>
            <a:gd name="adj2" fmla="val 562076"/>
            <a:gd name="adj3" fmla="val 2337587"/>
            <a:gd name="adj4" fmla="val 9024489"/>
            <a:gd name="adj5" fmla="val 5168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67F19-A1EE-4411-A5CA-DAC7BC25B6A1}">
      <dsp:nvSpPr>
        <dsp:cNvPr id="0" name=""/>
        <dsp:cNvSpPr/>
      </dsp:nvSpPr>
      <dsp:spPr>
        <a:xfrm>
          <a:off x="528866" y="2122379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Fines legítimos</a:t>
          </a:r>
        </a:p>
      </dsp:txBody>
      <dsp:txXfrm>
        <a:off x="549263" y="2142776"/>
        <a:ext cx="1710434" cy="655611"/>
      </dsp:txXfrm>
    </dsp:sp>
    <dsp:sp modelId="{FA588B27-07E7-451C-B89B-3D576E430B9A}">
      <dsp:nvSpPr>
        <dsp:cNvPr id="0" name=""/>
        <dsp:cNvSpPr/>
      </dsp:nvSpPr>
      <dsp:spPr>
        <a:xfrm>
          <a:off x="2805874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Sirve para satisfacer el interés público imperativo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Derechos de defensa y protección </a:t>
          </a:r>
        </a:p>
      </dsp:txBody>
      <dsp:txXfrm>
        <a:off x="2843269" y="1231233"/>
        <a:ext cx="1895341" cy="1201953"/>
      </dsp:txXfrm>
    </dsp:sp>
    <dsp:sp modelId="{2A6E7F2F-30DF-441A-A393-C4D17A42FAFF}">
      <dsp:nvSpPr>
        <dsp:cNvPr id="0" name=""/>
        <dsp:cNvSpPr/>
      </dsp:nvSpPr>
      <dsp:spPr>
        <a:xfrm>
          <a:off x="3878613" y="-96789"/>
          <a:ext cx="2744506" cy="2744506"/>
        </a:xfrm>
        <a:prstGeom prst="circularArrow">
          <a:avLst>
            <a:gd name="adj1" fmla="val 4023"/>
            <a:gd name="adj2" fmla="val 505489"/>
            <a:gd name="adj3" fmla="val 19319000"/>
            <a:gd name="adj4" fmla="val 12575511"/>
            <a:gd name="adj5" fmla="val 4694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C45F-39CA-4104-BE5B-4EB0BD750181}">
      <dsp:nvSpPr>
        <dsp:cNvPr id="0" name=""/>
        <dsp:cNvSpPr/>
      </dsp:nvSpPr>
      <dsp:spPr>
        <a:xfrm>
          <a:off x="3243681" y="497432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>
              <a:latin typeface="Montserrat" panose="00000500000000000000" pitchFamily="2" charset="0"/>
            </a:rPr>
            <a:t>Idoneidad</a:t>
          </a:r>
        </a:p>
      </dsp:txBody>
      <dsp:txXfrm>
        <a:off x="3264078" y="517829"/>
        <a:ext cx="1710434" cy="655611"/>
      </dsp:txXfrm>
    </dsp:sp>
    <dsp:sp modelId="{1305FDC8-793A-4E11-A0A7-7573A24E7310}">
      <dsp:nvSpPr>
        <dsp:cNvPr id="0" name=""/>
        <dsp:cNvSpPr/>
      </dsp:nvSpPr>
      <dsp:spPr>
        <a:xfrm>
          <a:off x="5520690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Es la medida menos restrictiva posible y necesaria para alcanzar el fin</a:t>
          </a:r>
        </a:p>
      </dsp:txBody>
      <dsp:txXfrm>
        <a:off x="5558085" y="883030"/>
        <a:ext cx="1895341" cy="1201953"/>
      </dsp:txXfrm>
    </dsp:sp>
    <dsp:sp modelId="{C01EE2DD-7B66-4BA1-A5B8-467AC9E86201}">
      <dsp:nvSpPr>
        <dsp:cNvPr id="0" name=""/>
        <dsp:cNvSpPr/>
      </dsp:nvSpPr>
      <dsp:spPr>
        <a:xfrm>
          <a:off x="6567526" y="1015982"/>
          <a:ext cx="2492767" cy="2492767"/>
        </a:xfrm>
        <a:prstGeom prst="leftCircularArrow">
          <a:avLst>
            <a:gd name="adj1" fmla="val 4429"/>
            <a:gd name="adj2" fmla="val 562076"/>
            <a:gd name="adj3" fmla="val 2337587"/>
            <a:gd name="adj4" fmla="val 9024489"/>
            <a:gd name="adj5" fmla="val 5168"/>
          </a:avLst>
        </a:prstGeom>
        <a:solidFill>
          <a:srgbClr val="FFDD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5EE05-0F10-45BF-8AA6-BAB5BBB2A89B}">
      <dsp:nvSpPr>
        <dsp:cNvPr id="0" name=""/>
        <dsp:cNvSpPr/>
      </dsp:nvSpPr>
      <dsp:spPr>
        <a:xfrm>
          <a:off x="5958497" y="2122379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>
              <a:latin typeface="Montserrat" panose="00000500000000000000" pitchFamily="2" charset="0"/>
            </a:rPr>
            <a:t>Necesidad</a:t>
          </a:r>
        </a:p>
      </dsp:txBody>
      <dsp:txXfrm>
        <a:off x="5978894" y="2142776"/>
        <a:ext cx="1710434" cy="655611"/>
      </dsp:txXfrm>
    </dsp:sp>
    <dsp:sp modelId="{B9E71D7D-5173-47E6-8779-27513DA2D319}">
      <dsp:nvSpPr>
        <dsp:cNvPr id="0" name=""/>
        <dsp:cNvSpPr/>
      </dsp:nvSpPr>
      <dsp:spPr>
        <a:xfrm>
          <a:off x="8235505" y="845635"/>
          <a:ext cx="1970131" cy="1624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684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>
              <a:latin typeface="Montserrat" panose="00000500000000000000" pitchFamily="2" charset="0"/>
            </a:rPr>
            <a:t>Cuanto mayor grado de afectación a un principio, mayor debe ser la importancia de la satisfacción del otro</a:t>
          </a:r>
        </a:p>
      </dsp:txBody>
      <dsp:txXfrm>
        <a:off x="8272900" y="1231233"/>
        <a:ext cx="1895341" cy="1201953"/>
      </dsp:txXfrm>
    </dsp:sp>
    <dsp:sp modelId="{9203D3BB-86F8-4C18-85B8-F159067C07A5}">
      <dsp:nvSpPr>
        <dsp:cNvPr id="0" name=""/>
        <dsp:cNvSpPr/>
      </dsp:nvSpPr>
      <dsp:spPr>
        <a:xfrm>
          <a:off x="8673312" y="497432"/>
          <a:ext cx="1751228" cy="696405"/>
        </a:xfrm>
        <a:prstGeom prst="roundRect">
          <a:avLst>
            <a:gd name="adj" fmla="val 10000"/>
          </a:avLst>
        </a:prstGeom>
        <a:solidFill>
          <a:srgbClr val="B68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>
              <a:latin typeface="Montserrat" panose="00000500000000000000" pitchFamily="2" charset="0"/>
            </a:rPr>
            <a:t>Proporcionalidad</a:t>
          </a:r>
        </a:p>
      </dsp:txBody>
      <dsp:txXfrm>
        <a:off x="8693709" y="517829"/>
        <a:ext cx="1710434" cy="655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5C3C-AF18-40C9-B0B3-8B9765E8DB92}">
      <dsp:nvSpPr>
        <dsp:cNvPr id="0" name=""/>
        <dsp:cNvSpPr/>
      </dsp:nvSpPr>
      <dsp:spPr>
        <a:xfrm>
          <a:off x="1205442" y="0"/>
          <a:ext cx="9298719" cy="377031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4425-F657-4FE6-B08B-D0877BC96A32}">
      <dsp:nvSpPr>
        <dsp:cNvPr id="0" name=""/>
        <dsp:cNvSpPr/>
      </dsp:nvSpPr>
      <dsp:spPr>
        <a:xfrm>
          <a:off x="314388" y="734125"/>
          <a:ext cx="1734933" cy="23020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2" charset="0"/>
            </a:rPr>
            <a:t>Dirección </a:t>
          </a:r>
          <a:r>
            <a:rPr lang="es-ES" sz="1400" kern="1200" dirty="0">
              <a:latin typeface="Montserrat" panose="00000500000000000000" pitchFamily="2" charset="0"/>
            </a:rPr>
            <a:t>administrativa</a:t>
          </a:r>
          <a:r>
            <a:rPr lang="es-ES" sz="1200" kern="1200" dirty="0">
              <a:latin typeface="Montserrat" panose="00000500000000000000" pitchFamily="2" charset="0"/>
            </a:rPr>
            <a:t> recibe una solicitud de acceso a la información que activa una de la hipótesis  del Art. 134 </a:t>
          </a:r>
        </a:p>
      </dsp:txBody>
      <dsp:txXfrm>
        <a:off x="399080" y="818817"/>
        <a:ext cx="1565549" cy="2132678"/>
      </dsp:txXfrm>
    </dsp:sp>
    <dsp:sp modelId="{4A90D7E5-0D69-4E15-B3D3-E74EC6CE7479}">
      <dsp:nvSpPr>
        <dsp:cNvPr id="0" name=""/>
        <dsp:cNvSpPr/>
      </dsp:nvSpPr>
      <dsp:spPr>
        <a:xfrm>
          <a:off x="2464919" y="959476"/>
          <a:ext cx="2729146" cy="18513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2" charset="0"/>
            </a:rPr>
            <a:t>Comité de transparencia se pronuncia: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2" charset="0"/>
            </a:rPr>
            <a:t>Confirma la clasificación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2" charset="0"/>
            </a:rPr>
            <a:t>Modifica la clasificación y otorga total o parcialmente 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Montserrat" panose="00000500000000000000" pitchFamily="2" charset="0"/>
            </a:rPr>
            <a:t>Revocando y concede el acceso</a:t>
          </a:r>
        </a:p>
      </dsp:txBody>
      <dsp:txXfrm>
        <a:off x="2555295" y="1049852"/>
        <a:ext cx="2548394" cy="1670607"/>
      </dsp:txXfrm>
    </dsp:sp>
    <dsp:sp modelId="{F9B2FE8D-B6C3-4242-B348-638DF926A4BB}">
      <dsp:nvSpPr>
        <dsp:cNvPr id="0" name=""/>
        <dsp:cNvSpPr/>
      </dsp:nvSpPr>
      <dsp:spPr>
        <a:xfrm>
          <a:off x="5390103" y="1047113"/>
          <a:ext cx="1804970" cy="167608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Montserrat" panose="00000500000000000000" pitchFamily="2" charset="0"/>
            </a:rPr>
            <a:t>Resolución del comité de transparencia, dando a conocerla resolución</a:t>
          </a:r>
        </a:p>
      </dsp:txBody>
      <dsp:txXfrm>
        <a:off x="5471923" y="1128933"/>
        <a:ext cx="1641330" cy="1512445"/>
      </dsp:txXfrm>
    </dsp:sp>
    <dsp:sp modelId="{000ABCEC-DC3D-45F4-9EB5-A55FE1E276E0}">
      <dsp:nvSpPr>
        <dsp:cNvPr id="0" name=""/>
        <dsp:cNvSpPr/>
      </dsp:nvSpPr>
      <dsp:spPr>
        <a:xfrm>
          <a:off x="7391111" y="1131093"/>
          <a:ext cx="3014610" cy="15081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bg1"/>
              </a:solidFill>
              <a:latin typeface="Montserrat" panose="00000500000000000000" pitchFamily="2" charset="0"/>
              <a:hlinkClick xmlns:r="http://schemas.openxmlformats.org/officeDocument/2006/relationships" r:id="" action="ppaction://hlinksldjump"/>
            </a:rPr>
            <a:t>Índice de expedientes  clasificados como reservados</a:t>
          </a:r>
          <a:endParaRPr lang="es-ES" sz="1500" kern="1200" dirty="0">
            <a:solidFill>
              <a:schemeClr val="bg1"/>
            </a:solidFill>
            <a:latin typeface="Montserrat" panose="00000500000000000000" pitchFamily="2" charset="0"/>
          </a:endParaRPr>
        </a:p>
      </dsp:txBody>
      <dsp:txXfrm>
        <a:off x="7464732" y="1204714"/>
        <a:ext cx="2867368" cy="1360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AB912-00E1-4F72-8D2D-739E3FEA1559}">
      <dsp:nvSpPr>
        <dsp:cNvPr id="0" name=""/>
        <dsp:cNvSpPr/>
      </dsp:nvSpPr>
      <dsp:spPr>
        <a:xfrm>
          <a:off x="4455493" y="466647"/>
          <a:ext cx="2488218" cy="21536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50" b="1" kern="1200" dirty="0"/>
        </a:p>
      </dsp:txBody>
      <dsp:txXfrm>
        <a:off x="4819884" y="782037"/>
        <a:ext cx="1759436" cy="1522836"/>
      </dsp:txXfrm>
    </dsp:sp>
    <dsp:sp modelId="{EB3320B2-99F7-418F-BF40-B81BB26F6D04}">
      <dsp:nvSpPr>
        <dsp:cNvPr id="0" name=""/>
        <dsp:cNvSpPr/>
      </dsp:nvSpPr>
      <dsp:spPr>
        <a:xfrm rot="12515592">
          <a:off x="3791695" y="444496"/>
          <a:ext cx="1017665" cy="4921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138FE8-6D65-495D-8CEE-E178383FAAE8}">
      <dsp:nvSpPr>
        <dsp:cNvPr id="0" name=""/>
        <dsp:cNvSpPr/>
      </dsp:nvSpPr>
      <dsp:spPr>
        <a:xfrm>
          <a:off x="3109372" y="0"/>
          <a:ext cx="1183848" cy="908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A. </a:t>
          </a:r>
          <a:r>
            <a:rPr lang="es-MX" sz="1100" kern="1200" dirty="0"/>
            <a:t>Acceso.</a:t>
          </a:r>
          <a:br>
            <a:rPr lang="es-MX" sz="1100" kern="1200" dirty="0"/>
          </a:br>
          <a:r>
            <a:rPr lang="es-MX" sz="1100" b="0" i="0" kern="1200" dirty="0"/>
            <a:t>solicitar y obtener información de nuestros datos personales</a:t>
          </a:r>
          <a:endParaRPr lang="es-MX" sz="1100" kern="1200" dirty="0"/>
        </a:p>
      </dsp:txBody>
      <dsp:txXfrm>
        <a:off x="3135981" y="26609"/>
        <a:ext cx="1130630" cy="855285"/>
      </dsp:txXfrm>
    </dsp:sp>
    <dsp:sp modelId="{33E1F4DA-FA29-4291-BBE1-C6BAA70F15C1}">
      <dsp:nvSpPr>
        <dsp:cNvPr id="0" name=""/>
        <dsp:cNvSpPr/>
      </dsp:nvSpPr>
      <dsp:spPr>
        <a:xfrm rot="11240167">
          <a:off x="2331594" y="956348"/>
          <a:ext cx="2102428" cy="4921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C7660-E72D-4341-B90B-EB766F0CAE92}">
      <dsp:nvSpPr>
        <dsp:cNvPr id="0" name=""/>
        <dsp:cNvSpPr/>
      </dsp:nvSpPr>
      <dsp:spPr>
        <a:xfrm>
          <a:off x="1602532" y="659437"/>
          <a:ext cx="1319840" cy="883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R. </a:t>
          </a:r>
          <a:r>
            <a:rPr lang="es-MX" sz="1200" kern="1200" dirty="0"/>
            <a:t>Rectificación.       </a:t>
          </a:r>
          <a:r>
            <a:rPr lang="es-MX" sz="1200" b="0" i="0" kern="1200" dirty="0"/>
            <a:t>Que se modifiquen los datos que resulten inexactos o incompletos</a:t>
          </a:r>
          <a:endParaRPr lang="es-MX" sz="1200" kern="1200" dirty="0"/>
        </a:p>
      </dsp:txBody>
      <dsp:txXfrm>
        <a:off x="1628395" y="685300"/>
        <a:ext cx="1268114" cy="831289"/>
      </dsp:txXfrm>
    </dsp:sp>
    <dsp:sp modelId="{516519A6-65F5-4A5D-AD0F-424BE30319C7}">
      <dsp:nvSpPr>
        <dsp:cNvPr id="0" name=""/>
        <dsp:cNvSpPr/>
      </dsp:nvSpPr>
      <dsp:spPr>
        <a:xfrm rot="10205336">
          <a:off x="2648665" y="1803279"/>
          <a:ext cx="1903970" cy="4921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AA3ECD-3125-434C-A09C-A1B129577918}">
      <dsp:nvSpPr>
        <dsp:cNvPr id="0" name=""/>
        <dsp:cNvSpPr/>
      </dsp:nvSpPr>
      <dsp:spPr>
        <a:xfrm>
          <a:off x="1906344" y="1682368"/>
          <a:ext cx="1172150" cy="811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C. </a:t>
          </a:r>
          <a:r>
            <a:rPr lang="es-MX" sz="1100" kern="1200" dirty="0"/>
            <a:t>Cancelación.    C</a:t>
          </a:r>
          <a:r>
            <a:rPr lang="es-MX" sz="1100" b="0" i="0" kern="1200" dirty="0"/>
            <a:t>uando nuestros datos son inadecuados o excesivos</a:t>
          </a:r>
          <a:endParaRPr lang="es-MX" sz="1100" kern="1200" dirty="0"/>
        </a:p>
      </dsp:txBody>
      <dsp:txXfrm>
        <a:off x="1930109" y="1706133"/>
        <a:ext cx="1124620" cy="763874"/>
      </dsp:txXfrm>
    </dsp:sp>
    <dsp:sp modelId="{C7BB36C0-B7DD-4F3D-8ED1-2D6D3F689CF7}">
      <dsp:nvSpPr>
        <dsp:cNvPr id="0" name=""/>
        <dsp:cNvSpPr/>
      </dsp:nvSpPr>
      <dsp:spPr>
        <a:xfrm rot="8893775">
          <a:off x="3750379" y="2655083"/>
          <a:ext cx="1525973" cy="4921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9AA4A2-CAFC-4BFC-8B13-A9B1913125EC}">
      <dsp:nvSpPr>
        <dsp:cNvPr id="0" name=""/>
        <dsp:cNvSpPr/>
      </dsp:nvSpPr>
      <dsp:spPr>
        <a:xfrm>
          <a:off x="2785667" y="2691879"/>
          <a:ext cx="1195299" cy="842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O. </a:t>
          </a:r>
          <a:r>
            <a:rPr lang="es-MX" sz="1200" kern="1200" dirty="0"/>
            <a:t>Oposición.        C</a:t>
          </a:r>
          <a:r>
            <a:rPr lang="es-MX" sz="1200" b="0" i="0" kern="1200" dirty="0"/>
            <a:t>uando los datos fueron recabados sin nuestro consentimiento.</a:t>
          </a:r>
          <a:endParaRPr lang="es-MX" sz="1200" kern="1200" dirty="0"/>
        </a:p>
      </dsp:txBody>
      <dsp:txXfrm>
        <a:off x="2810349" y="2716561"/>
        <a:ext cx="1145935" cy="793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3834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>
        <a:xfrm>
          <a:off x="0" y="0"/>
          <a:ext cx="766960" cy="95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Arial" pitchFamily="34" charset="0"/>
              <a:cs typeface="Arial" pitchFamily="34" charset="0"/>
            </a:rPr>
            <a:t>De tu identidad</a:t>
          </a:r>
          <a:endParaRPr lang="es-MX" sz="1100" kern="1200" dirty="0"/>
        </a:p>
      </dsp:txBody>
      <dsp:txXfrm>
        <a:off x="0" y="0"/>
        <a:ext cx="766960" cy="953811"/>
      </dsp:txXfrm>
    </dsp:sp>
    <dsp:sp modelId="{4FAF8D4D-78A8-4B67-8E04-F7C08539636E}">
      <dsp:nvSpPr>
        <dsp:cNvPr id="0" name=""/>
        <dsp:cNvSpPr/>
      </dsp:nvSpPr>
      <dsp:spPr>
        <a:xfrm>
          <a:off x="824481" y="43312"/>
          <a:ext cx="3010318" cy="8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Arial" pitchFamily="34" charset="0"/>
              <a:cs typeface="Arial" pitchFamily="34" charset="0"/>
            </a:rPr>
            <a:t>Nombre, origen étnico y racial, lengua materna, domicilio, teléfono, correo electrónico, firma, contraseñas, RFC, CURP, fecha de nacimiento, edad, nacionalidad, estado civil… </a:t>
          </a:r>
          <a:endParaRPr lang="es-MX" sz="1100" kern="1200" dirty="0"/>
        </a:p>
      </dsp:txBody>
      <dsp:txXfrm>
        <a:off x="824481" y="43312"/>
        <a:ext cx="3010318" cy="866254"/>
      </dsp:txXfrm>
    </dsp:sp>
    <dsp:sp modelId="{1A810D0F-CB35-480D-881E-69D135895192}">
      <dsp:nvSpPr>
        <dsp:cNvPr id="0" name=""/>
        <dsp:cNvSpPr/>
      </dsp:nvSpPr>
      <dsp:spPr>
        <a:xfrm>
          <a:off x="766959" y="909567"/>
          <a:ext cx="306784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5E77ED1-0E4F-4EE0-A443-7DA33BC34FE9}">
      <dsp:nvSpPr>
        <dsp:cNvPr id="0" name=""/>
        <dsp:cNvSpPr/>
      </dsp:nvSpPr>
      <dsp:spPr>
        <a:xfrm>
          <a:off x="0" y="953811"/>
          <a:ext cx="3834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285BB7-B959-497D-B0BE-27C2DFDC54FF}">
      <dsp:nvSpPr>
        <dsp:cNvPr id="0" name=""/>
        <dsp:cNvSpPr/>
      </dsp:nvSpPr>
      <dsp:spPr>
        <a:xfrm>
          <a:off x="0" y="953811"/>
          <a:ext cx="766960" cy="95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Arial" pitchFamily="34" charset="0"/>
              <a:cs typeface="Arial" pitchFamily="34" charset="0"/>
            </a:rPr>
            <a:t>De tu trabajo</a:t>
          </a:r>
        </a:p>
      </dsp:txBody>
      <dsp:txXfrm>
        <a:off x="0" y="953811"/>
        <a:ext cx="766960" cy="953811"/>
      </dsp:txXfrm>
    </dsp:sp>
    <dsp:sp modelId="{EC6189E5-6394-49F4-981A-906769C8615D}">
      <dsp:nvSpPr>
        <dsp:cNvPr id="0" name=""/>
        <dsp:cNvSpPr/>
      </dsp:nvSpPr>
      <dsp:spPr>
        <a:xfrm>
          <a:off x="824481" y="997124"/>
          <a:ext cx="3010318" cy="866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latin typeface="Arial" pitchFamily="34" charset="0"/>
              <a:cs typeface="Arial" pitchFamily="34" charset="0"/>
            </a:rPr>
            <a:t>Institución o empresa donde trabajas, cargo, domicilio, correo electrónico institucional o empresarial, teléfono del trabajo… </a:t>
          </a:r>
        </a:p>
      </dsp:txBody>
      <dsp:txXfrm>
        <a:off x="824481" y="997124"/>
        <a:ext cx="3010318" cy="866254"/>
      </dsp:txXfrm>
    </dsp:sp>
    <dsp:sp modelId="{56D053BF-6569-4680-AC84-A85754954C21}">
      <dsp:nvSpPr>
        <dsp:cNvPr id="0" name=""/>
        <dsp:cNvSpPr/>
      </dsp:nvSpPr>
      <dsp:spPr>
        <a:xfrm>
          <a:off x="766959" y="1863378"/>
          <a:ext cx="3067840" cy="0"/>
        </a:xfrm>
        <a:prstGeom prst="line">
          <a:avLst/>
        </a:prstGeom>
        <a:noFill/>
        <a:ln w="63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B9B3-71FD-4ED5-A512-BCFC09E8AB82}">
      <dsp:nvSpPr>
        <dsp:cNvPr id="0" name=""/>
        <dsp:cNvSpPr/>
      </dsp:nvSpPr>
      <dsp:spPr>
        <a:xfrm>
          <a:off x="0" y="0"/>
          <a:ext cx="397143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569AE-0FD4-431F-A659-52DF1F3BCCEE}">
      <dsp:nvSpPr>
        <dsp:cNvPr id="0" name=""/>
        <dsp:cNvSpPr/>
      </dsp:nvSpPr>
      <dsp:spPr>
        <a:xfrm>
          <a:off x="0" y="0"/>
          <a:ext cx="1008650" cy="73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 patrimonio</a:t>
          </a:r>
          <a:endParaRPr lang="es-MX" sz="1200" kern="1200" dirty="0"/>
        </a:p>
      </dsp:txBody>
      <dsp:txXfrm>
        <a:off x="0" y="0"/>
        <a:ext cx="1008650" cy="734503"/>
      </dsp:txXfrm>
    </dsp:sp>
    <dsp:sp modelId="{35D7E4D8-BC36-43F9-AB75-B57AC76BCA7F}">
      <dsp:nvSpPr>
        <dsp:cNvPr id="0" name=""/>
        <dsp:cNvSpPr/>
      </dsp:nvSpPr>
      <dsp:spPr>
        <a:xfrm>
          <a:off x="1064150" y="33353"/>
          <a:ext cx="2904460" cy="66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Sueldo o salario, impuestos, cualquier tipo de crédito, tarjetas de débito, cheques, inversiones, Afore…</a:t>
          </a:r>
          <a:endParaRPr lang="es-MX" sz="1200" kern="1200" dirty="0"/>
        </a:p>
      </dsp:txBody>
      <dsp:txXfrm>
        <a:off x="1064150" y="33353"/>
        <a:ext cx="2904460" cy="667078"/>
      </dsp:txXfrm>
    </dsp:sp>
    <dsp:sp modelId="{B0F188A7-3D0B-4904-A0AF-B764F61FDD69}">
      <dsp:nvSpPr>
        <dsp:cNvPr id="0" name=""/>
        <dsp:cNvSpPr/>
      </dsp:nvSpPr>
      <dsp:spPr>
        <a:xfrm>
          <a:off x="1008650" y="700432"/>
          <a:ext cx="2959960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19E7B3A-4AF9-4722-9740-7F87C0719D4F}">
      <dsp:nvSpPr>
        <dsp:cNvPr id="0" name=""/>
        <dsp:cNvSpPr/>
      </dsp:nvSpPr>
      <dsp:spPr>
        <a:xfrm>
          <a:off x="0" y="734503"/>
          <a:ext cx="3971435" cy="0"/>
        </a:xfrm>
        <a:prstGeom prst="lin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140FA-CF16-4084-8F56-E8FB384ED788}">
      <dsp:nvSpPr>
        <dsp:cNvPr id="0" name=""/>
        <dsp:cNvSpPr/>
      </dsp:nvSpPr>
      <dsp:spPr>
        <a:xfrm>
          <a:off x="0" y="734503"/>
          <a:ext cx="955408" cy="73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De tu educación</a:t>
          </a:r>
        </a:p>
      </dsp:txBody>
      <dsp:txXfrm>
        <a:off x="0" y="734503"/>
        <a:ext cx="955408" cy="734503"/>
      </dsp:txXfrm>
    </dsp:sp>
    <dsp:sp modelId="{D72B0C50-9B37-469E-92AF-91D9EECC7D83}">
      <dsp:nvSpPr>
        <dsp:cNvPr id="0" name=""/>
        <dsp:cNvSpPr/>
      </dsp:nvSpPr>
      <dsp:spPr>
        <a:xfrm>
          <a:off x="1011954" y="767857"/>
          <a:ext cx="2959262" cy="667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Escuelas, calificaciones, títulos, cédulas, certificados, diplomas… </a:t>
          </a:r>
        </a:p>
      </dsp:txBody>
      <dsp:txXfrm>
        <a:off x="1011954" y="767857"/>
        <a:ext cx="2959262" cy="667078"/>
      </dsp:txXfrm>
    </dsp:sp>
    <dsp:sp modelId="{8D29B6B6-E6B8-489B-BEC3-ECFFFB4B2CEC}">
      <dsp:nvSpPr>
        <dsp:cNvPr id="0" name=""/>
        <dsp:cNvSpPr/>
      </dsp:nvSpPr>
      <dsp:spPr>
        <a:xfrm>
          <a:off x="955408" y="1434935"/>
          <a:ext cx="3015808" cy="0"/>
        </a:xfrm>
        <a:prstGeom prst="line">
          <a:avLst/>
        </a:prstGeom>
        <a:noFill/>
        <a:ln w="63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FE252-D022-E41B-24E1-7BFFC5FB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FD72A-E307-EDA1-D7D4-E2850EB1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E8DDC2-2173-D410-2FCF-3FB64EF9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Google Shape;50;p1" descr="Manual de Marca_Layouts-01.png">
            <a:extLst>
              <a:ext uri="{FF2B5EF4-FFF2-40B4-BE49-F238E27FC236}">
                <a16:creationId xmlns:a16="http://schemas.microsoft.com/office/drawing/2014/main" id="{9AD48800-D3E4-9605-8BAF-91230D8984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51;p1" descr="Imagen 8">
            <a:extLst>
              <a:ext uri="{FF2B5EF4-FFF2-40B4-BE49-F238E27FC236}">
                <a16:creationId xmlns:a16="http://schemas.microsoft.com/office/drawing/2014/main" id="{1222E4CD-45F6-141E-8FE9-4D599B07560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9021" t="32411" r="9894" b="31958"/>
          <a:stretch/>
        </p:blipFill>
        <p:spPr>
          <a:xfrm>
            <a:off x="604370" y="5838874"/>
            <a:ext cx="1770485" cy="601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89D9437-39D9-A3D5-3B23-EEDDA05EB9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1809"/>
            <a:ext cx="7969135" cy="1218391"/>
          </a:xfrm>
        </p:spPr>
        <p:txBody>
          <a:bodyPr anchor="b">
            <a:normAutofit/>
          </a:bodyPr>
          <a:lstStyle>
            <a:lvl1pPr algn="r">
              <a:defRPr sz="35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AC7A264-B661-899C-201B-493BEA3A0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608542"/>
            <a:ext cx="7969135" cy="365125"/>
          </a:xfrm>
        </p:spPr>
        <p:txBody>
          <a:bodyPr>
            <a:norm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&lt;&lt; LUGAR &gt;&gt;</a:t>
            </a:r>
            <a:endParaRPr lang="es-MX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E56D0D1-2DA6-2828-BFC1-DFB565392E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1" y="1982009"/>
            <a:ext cx="7969134" cy="60007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latin typeface="Montserrat" panose="00000500000000000000" pitchFamily="2" charset="0"/>
              </a:defRPr>
            </a:lvl1pPr>
          </a:lstStyle>
          <a:p>
            <a:pPr lvl="0"/>
            <a:r>
              <a:rPr lang="es-MX" dirty="0"/>
              <a:t>&lt;&lt; Fecha en altas y bajas (Mes año) &gt;&gt;</a:t>
            </a:r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B59E0677-0891-0151-4BE7-F13829FF1D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0716" y="5457931"/>
            <a:ext cx="3403639" cy="9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3AC3-C751-BE76-AA69-C4EF578C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AAF377-5A0B-B979-BB7A-993A33CC4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7112DD-0AF2-ABCD-3709-911E39017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3B200A-AC45-FD67-B748-5D95455F1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E55BF-8758-9B01-5D09-1EE1F73D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F9618-3356-C783-C22D-A716925B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74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AF2FA-6BF0-02EF-5811-8F77C3B5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FB3F5E-370E-595E-94A2-ECA7FF5AC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DBDB0-061C-9C81-1593-E8324FCB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757B6-1D20-C486-F013-7E2AAA6A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87404-4C8B-B740-874D-4A6B8CC9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60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22EBAC-8AA6-ABFE-3834-053BD3D3E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55D613-93D7-E30B-1394-A4B745B57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49D06-ACEA-391F-61A2-8C756DA6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82AA6-1DB2-03A3-D30D-51CFC557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2A97A-B3A0-CC72-64A7-19FC6490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23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91" y="681037"/>
            <a:ext cx="11363419" cy="703880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B684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1" y="1825625"/>
            <a:ext cx="11363419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1pPr>
            <a:lvl2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2pPr>
            <a:lvl3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3pPr>
            <a:lvl4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4pPr>
            <a:lvl5pPr>
              <a:defRPr sz="1400">
                <a:solidFill>
                  <a:srgbClr val="B68400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4291" y="6480644"/>
            <a:ext cx="27432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EE22B9D3-F442-4084-AC64-496F95D1BBAB}" type="datetime6">
              <a:rPr lang="es-MX" smtClean="0"/>
              <a:t>septiembre de 2024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644"/>
            <a:ext cx="41148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509" y="6480644"/>
            <a:ext cx="2743200" cy="3651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fld id="{0EC1F730-D5CE-436A-B62D-4BC9B71028F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55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1;p2" descr="Manual de Marca_Layouts-03.png">
            <a:extLst>
              <a:ext uri="{FF2B5EF4-FFF2-40B4-BE49-F238E27FC236}">
                <a16:creationId xmlns:a16="http://schemas.microsoft.com/office/drawing/2014/main" id="{32964080-15A3-D8DF-7985-34D700E1272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974" y="-1"/>
            <a:ext cx="121880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7946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70652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171522"/>
            <a:ext cx="10515600" cy="461962"/>
          </a:xfrm>
        </p:spPr>
        <p:txBody>
          <a:bodyPr>
            <a:noAutofit/>
          </a:bodyPr>
          <a:lstStyle>
            <a:lvl1pPr marL="0" indent="0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66261537-641A-1E1A-4C37-D594D1AC9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2768" y="5732801"/>
            <a:ext cx="2540183" cy="7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9;p3" descr="Manual de Marca_Layouts-02.png">
            <a:extLst>
              <a:ext uri="{FF2B5EF4-FFF2-40B4-BE49-F238E27FC236}">
                <a16:creationId xmlns:a16="http://schemas.microsoft.com/office/drawing/2014/main" id="{1F52339D-629C-C25A-2A4E-C4A75F1EBDA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974" y="0"/>
            <a:ext cx="1218805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5911EE-2817-8985-2202-D7556585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2400" cy="779464"/>
          </a:xfrm>
        </p:spPr>
        <p:txBody>
          <a:bodyPr anchor="b">
            <a:normAutofit/>
          </a:bodyPr>
          <a:lstStyle>
            <a:lvl1pPr algn="r">
              <a:defRPr sz="3200" b="1">
                <a:solidFill>
                  <a:srgbClr val="9D2449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&lt;&lt; TÍTULO &gt;&gt;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EF4C7-CBA4-FEBC-1275-9B20B0AC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1400" y="1825625"/>
            <a:ext cx="77724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Montserrat" panose="00000500000000000000" pitchFamily="2" charset="0"/>
              </a:defRPr>
            </a:lvl1pPr>
            <a:lvl2pPr>
              <a:defRPr sz="20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Cuerpo &gt;&gt;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66E7B6-2E69-3C08-E148-FC1F1E2C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734AB-2522-C16E-C5F2-63848433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470F7-56F4-A12E-DEC8-B68F65F0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CCA0898-9E4D-AD82-6EBD-331603392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81400" y="1171522"/>
            <a:ext cx="7772400" cy="461962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1pPr>
            <a:lvl2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2pPr>
            <a:lvl3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3pPr>
            <a:lvl4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4pPr>
            <a:lvl5pPr>
              <a:defRPr sz="2500" b="1">
                <a:solidFill>
                  <a:srgbClr val="B38E5D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MX" dirty="0"/>
              <a:t>&lt;&lt; SUBTÍTULO &gt;&gt;</a:t>
            </a:r>
          </a:p>
        </p:txBody>
      </p:sp>
    </p:spTree>
    <p:extLst>
      <p:ext uri="{BB962C8B-B14F-4D97-AF65-F5344CB8AC3E}">
        <p14:creationId xmlns:p14="http://schemas.microsoft.com/office/powerpoint/2010/main" val="109128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51AE7-46D9-13C4-996B-F69015CD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88557-7DB7-D474-9B2D-558BDA5C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678B-3340-6912-CAAA-5BB2570F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785B35-528A-9A08-0EE8-F92293C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9454A-1F67-CF6E-71F6-BD06DAFA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7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B06EA-0B12-F0E9-F560-A7AE133E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1C802D-172C-82C2-633D-9F8A8FDFC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DB9952-4301-CD02-8D69-1C28ED0E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924E2-A6E4-F2E8-406E-F5D32C44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B60B9D-40FE-A518-8B2E-4873FB67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F1CEF-1EB4-2B13-CA8B-3515F75A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6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3B1F0-3315-D8C0-3710-16D60EA8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AB5FA-51B3-37FD-DBD2-F7EB7B8D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7CB456-C96A-42A0-8C4C-1EC17216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F10AF8-FFD2-4FD3-66C7-00D0797ED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9228A4-EBCC-4A7E-985E-505408C0D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F234EB-F4DE-B17F-E366-B394B136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F4857D-C85B-AB5E-2B6F-86716BBD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0BF595-3655-30C5-7951-F3F35F71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3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7BA25-99F2-C9CA-0FAD-69726E7D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48CA86-E378-9165-36FB-78989E0F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3F4E40-6A8B-A5E0-3E25-D56F7398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AEB045-953A-DA8F-E2F5-84C87638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9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8808B9-5D4F-4810-F8E3-E8548D29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93868-5FE1-D49D-EFAE-6090DF6B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F865B8-A741-5327-472F-C97F9FE7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8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EF12B-984B-D9D0-EE70-A0DAD64F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BC5C0C-6372-4B1E-A881-A0AAC2B4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39034A-E03F-E550-8D6E-EE68915C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63FFBA-F825-20AB-13FE-DF984EC8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3832BD-5D57-E81A-F56D-94C6C47A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FA4B8-CAB0-AF66-480E-9D2933D1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0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79A979-BB42-32C6-151E-0A4125A6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6D96CF-B26E-E50E-8EEB-9EEF29EA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9CFBF-F266-8642-4A3F-A093A6073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10DA-A70E-418E-912E-DF129B89ABA9}" type="datetimeFigureOut">
              <a:rPr lang="es-MX" smtClean="0"/>
              <a:t>19/09/2024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9C67E-11FB-E155-FE3E-B073D3768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2B412-E2DF-DBCD-936D-494885D7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D721-F477-46C7-AB21-2788A235FB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4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qroo.gob.mx/comisionesabierta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jp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jpg"/><Relationship Id="rId2" Type="http://schemas.openxmlformats.org/officeDocument/2006/relationships/image" Target="../media/image44.png"/><Relationship Id="rId16" Type="http://schemas.openxmlformats.org/officeDocument/2006/relationships/image" Target="../media/image58.jpg"/><Relationship Id="rId20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ia.secoes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5" Type="http://schemas.openxmlformats.org/officeDocument/2006/relationships/image" Target="../media/image25.emf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9D2DE70-656D-F28D-9F51-65F54FF5A061}"/>
              </a:ext>
            </a:extLst>
          </p:cNvPr>
          <p:cNvSpPr txBox="1"/>
          <p:nvPr/>
        </p:nvSpPr>
        <p:spPr>
          <a:xfrm>
            <a:off x="1457808" y="0"/>
            <a:ext cx="8083685" cy="1652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B68400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MX" sz="6000" dirty="0">
                <a:solidFill>
                  <a:srgbClr val="9B1B20"/>
                </a:solidFill>
              </a:rPr>
              <a:t>LINK DE REGISTRO</a:t>
            </a:r>
          </a:p>
          <a:p>
            <a:r>
              <a:rPr lang="es-MX" sz="2000" dirty="0">
                <a:solidFill>
                  <a:srgbClr val="BE8300"/>
                </a:solidFill>
              </a:rPr>
              <a:t>https://forms.gle/nDaNqg5XVPAPnpgbA</a:t>
            </a:r>
          </a:p>
        </p:txBody>
      </p:sp>
      <p:pic>
        <p:nvPicPr>
          <p:cNvPr id="8" name="Picture 2" descr="Generador de Códigos QR Codes">
            <a:extLst>
              <a:ext uri="{FF2B5EF4-FFF2-40B4-BE49-F238E27FC236}">
                <a16:creationId xmlns:a16="http://schemas.microsoft.com/office/drawing/2014/main" id="{695B7489-5A10-DA6A-10F7-548F35F9F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8603" r="8866" b="7548"/>
          <a:stretch/>
        </p:blipFill>
        <p:spPr bwMode="auto">
          <a:xfrm>
            <a:off x="3713891" y="1974498"/>
            <a:ext cx="3173954" cy="32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8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8462" y="0"/>
            <a:ext cx="8113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Montserrat" pitchFamily="2" charset="0"/>
              </a:rPr>
              <a:t>Artículo 151. Los sujetos obligados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deberán otorgar acceso a los documentos que se encuentren en sus archivos o que estén obligados a documentar </a:t>
            </a:r>
            <a:r>
              <a:rPr lang="es-MX" sz="1600" dirty="0">
                <a:latin typeface="Montserrat" pitchFamily="2" charset="0"/>
              </a:rPr>
              <a:t>de acuerdo con sus facultades, competencias o funciones en el formato en que el solicitante manifieste, de entre aquellos formatos existentes, conforme a las características físicas de la información o del lugar donde se encuentre así lo permita.</a:t>
            </a:r>
          </a:p>
          <a:p>
            <a:pPr algn="just"/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b="1" dirty="0">
                <a:latin typeface="Montserrat" pitchFamily="2" charset="0"/>
              </a:rPr>
              <a:t>La obligación de proporcionar información no comprende el procesamiento de la misma, ni el presentarla conforme al interés particular del solicitante, </a:t>
            </a:r>
            <a:r>
              <a:rPr lang="es-MX" sz="1600" b="1" u="sng" dirty="0">
                <a:solidFill>
                  <a:srgbClr val="FF0000"/>
                </a:solidFill>
                <a:latin typeface="Montserrat" pitchFamily="2" charset="0"/>
              </a:rPr>
              <a:t>cuando sea materialmente imposible.</a:t>
            </a:r>
            <a:r>
              <a:rPr lang="es-MX" sz="1600" b="1" dirty="0">
                <a:latin typeface="Montserrat" pitchFamily="2" charset="0"/>
              </a:rPr>
              <a:t> </a:t>
            </a:r>
          </a:p>
          <a:p>
            <a:pPr algn="just"/>
            <a:endParaRPr lang="es-MX" sz="1600" b="1" dirty="0">
              <a:latin typeface="Montserrat" pitchFamily="2" charset="0"/>
            </a:endParaRPr>
          </a:p>
          <a:p>
            <a:pPr algn="just"/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dirty="0">
                <a:latin typeface="Montserrat" pitchFamily="2" charset="0"/>
              </a:rPr>
              <a:t>En el caso de que la </a:t>
            </a:r>
            <a:r>
              <a:rPr lang="es-MX" sz="1600" u="sng" dirty="0">
                <a:latin typeface="Montserrat" pitchFamily="2" charset="0"/>
              </a:rPr>
              <a:t>información solicitada consista en bases de datos </a:t>
            </a:r>
            <a:r>
              <a:rPr lang="es-MX" sz="1600" b="1" dirty="0">
                <a:latin typeface="Montserrat" pitchFamily="2" charset="0"/>
              </a:rPr>
              <a:t>se deberá privilegiar la entrega de la misma en </a:t>
            </a:r>
            <a:r>
              <a:rPr lang="es-MX" sz="1600" b="1" u="sng" dirty="0">
                <a:latin typeface="Montserrat" pitchFamily="2" charset="0"/>
              </a:rPr>
              <a:t>Formatos Abiertos</a:t>
            </a:r>
            <a:r>
              <a:rPr lang="es-MX" sz="1600" b="1" dirty="0">
                <a:latin typeface="Montserrat" pitchFamily="2" charset="0"/>
              </a:rPr>
              <a:t>.</a:t>
            </a: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4" y="3649988"/>
            <a:ext cx="4174490" cy="19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terminos de ley">
            <a:extLst>
              <a:ext uri="{FF2B5EF4-FFF2-40B4-BE49-F238E27FC236}">
                <a16:creationId xmlns:a16="http://schemas.microsoft.com/office/drawing/2014/main" id="{5E2C7A16-C387-4C43-A169-38E583B7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62" y="2981938"/>
            <a:ext cx="3136900" cy="15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20924" y="1258829"/>
            <a:ext cx="8348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B38E5D"/>
                </a:solidFill>
                <a:latin typeface="Montserrat" pitchFamily="2" charset="0"/>
                <a:cs typeface="Arial" pitchFamily="34" charset="0"/>
              </a:rPr>
              <a:t>De Acceso Público: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8C18406-F5CB-45CF-B1D9-EB36F5E3A385}"/>
              </a:ext>
            </a:extLst>
          </p:cNvPr>
          <p:cNvSpPr/>
          <p:nvPr/>
        </p:nvSpPr>
        <p:spPr>
          <a:xfrm>
            <a:off x="3088861" y="1827776"/>
            <a:ext cx="6972300" cy="230832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ES" sz="2400" b="1" dirty="0">
                <a:latin typeface="Montserrat" pitchFamily="2" charset="0"/>
                <a:cs typeface="Arial" pitchFamily="34" charset="0"/>
              </a:rPr>
              <a:t>Se parte de la premisa de que toda la información que posea el gobierno es pública</a:t>
            </a:r>
            <a:r>
              <a:rPr lang="es-ES" sz="2400" dirty="0">
                <a:latin typeface="Montserrat" pitchFamily="2" charset="0"/>
                <a:cs typeface="Arial" pitchFamily="34" charset="0"/>
              </a:rPr>
              <a:t>, y los particulares tendrán acceso a la misma en los términos que ésta Ley señala, con excepción de la que se considere como reservada y confidencial.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11073" y="1332988"/>
            <a:ext cx="10515600" cy="251791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es-MX" spc="50" dirty="0">
                <a:ln w="11430"/>
                <a:cs typeface="Arial" pitchFamily="34" charset="0"/>
              </a:rPr>
              <a:t>CLASIFICACIÓN DE LA INFORMACIÓN</a:t>
            </a:r>
            <a:br>
              <a:rPr lang="es-ES" spc="50" dirty="0">
                <a:ln w="11430"/>
                <a:cs typeface="Arial" pitchFamily="34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52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655" y="106016"/>
            <a:ext cx="7807036" cy="52767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¿Qué es clasificar la información?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078" y="633689"/>
            <a:ext cx="10876722" cy="3770652"/>
          </a:xfrm>
        </p:spPr>
        <p:txBody>
          <a:bodyPr>
            <a:noAutofit/>
          </a:bodyPr>
          <a:lstStyle/>
          <a:p>
            <a:endParaRPr lang="es-ES" sz="1400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Se trata de un proceso por medio del cual los sujetos obligados determinan que cierta información (o parte de ella) </a:t>
            </a:r>
            <a:r>
              <a:rPr lang="es-ES" b="1" dirty="0">
                <a:solidFill>
                  <a:schemeClr val="tx1"/>
                </a:solidFill>
              </a:rPr>
              <a:t>que obra en su poder</a:t>
            </a:r>
            <a:r>
              <a:rPr lang="es-ES" dirty="0">
                <a:solidFill>
                  <a:schemeClr val="tx1"/>
                </a:solidFill>
              </a:rPr>
              <a:t>, actualiza </a:t>
            </a:r>
            <a:r>
              <a:rPr lang="es-ES" b="1" dirty="0">
                <a:solidFill>
                  <a:schemeClr val="tx1"/>
                </a:solidFill>
              </a:rPr>
              <a:t>algún supuesto de reserva o confidencialidad establecido tanto en la Ley Estatal de Transparencia y Acceso a la Información Pública para el Estado de Quintana Roo </a:t>
            </a:r>
            <a:r>
              <a:rPr lang="es-ES" b="1" i="1" dirty="0">
                <a:solidFill>
                  <a:schemeClr val="tx1"/>
                </a:solidFill>
              </a:rPr>
              <a:t>(art. </a:t>
            </a:r>
            <a:r>
              <a:rPr lang="es-ES" b="1" i="1" dirty="0"/>
              <a:t>121</a:t>
            </a:r>
            <a:r>
              <a:rPr lang="es-ES" b="1" i="1" dirty="0">
                <a:solidFill>
                  <a:schemeClr val="tx1"/>
                </a:solidFill>
              </a:rPr>
              <a:t> LTAIPEQROO)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r>
              <a:rPr lang="es-MX" sz="1600" dirty="0"/>
              <a:t>La clasificación de la información se llevará a cabo en el momento en que:  I. Se reciba una solicitud de acceso a la información; II. Se determine mediante resolución del Comité de Transparencia, el órgano garante competente, o en cumplimiento a una sentencia del Poder Judicial; o (Fracción II modificada mediante Acuerdo del Consejo Nacional DOF 18 de noviembre de 2022) III. Se generen versiones públicas para dar cumplimiento a las obligaciones de transparencia previstas en la Ley General, la Ley Federal y las correspondientes de las entidades federativas.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C284BBCF-0AF8-B40A-BDDA-DC6E9E2E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6" y="3584437"/>
            <a:ext cx="1347577" cy="13475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28942D-A45F-EAD8-8A30-C12C5EE35D67}"/>
              </a:ext>
            </a:extLst>
          </p:cNvPr>
          <p:cNvSpPr txBox="1"/>
          <p:nvPr/>
        </p:nvSpPr>
        <p:spPr>
          <a:xfrm>
            <a:off x="0" y="4932014"/>
            <a:ext cx="5062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  <a:latin typeface="Montserrat" panose="00000500000000000000" pitchFamily="2" charset="0"/>
              </a:rPr>
              <a:t>Ley Estatal de Transparencia y Acceso a la Información Pública para el Estado de Quintana Roo</a:t>
            </a:r>
            <a:r>
              <a:rPr lang="es-MX" sz="1100" b="1" dirty="0">
                <a:solidFill>
                  <a:srgbClr val="C00000"/>
                </a:solidFill>
                <a:latin typeface="Montserrat" panose="00000500000000000000" pitchFamily="2" charset="0"/>
              </a:rPr>
              <a:t>:</a:t>
            </a:r>
            <a:endParaRPr lang="es-MX" sz="1100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r>
              <a:rPr lang="es-MX" sz="1100" dirty="0">
                <a:latin typeface="Montserrat" panose="00000500000000000000" pitchFamily="2" charset="0"/>
              </a:rPr>
              <a:t>http://documentos.congresoqroo.gob.mx/leyes/L169-XVII-20230713-L1720230713089.pdf</a:t>
            </a:r>
          </a:p>
        </p:txBody>
      </p:sp>
    </p:spTree>
    <p:extLst>
      <p:ext uri="{BB962C8B-B14F-4D97-AF65-F5344CB8AC3E}">
        <p14:creationId xmlns:p14="http://schemas.microsoft.com/office/powerpoint/2010/main" val="330653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6108" y="132961"/>
            <a:ext cx="9184209" cy="4078821"/>
          </a:xfrm>
        </p:spPr>
        <p:txBody>
          <a:bodyPr>
            <a:normAutofit fontScale="85000" lnSpcReduction="20000"/>
          </a:bodyPr>
          <a:lstStyle/>
          <a:p>
            <a:r>
              <a:rPr lang="es-ES" sz="2200" b="1" dirty="0">
                <a:solidFill>
                  <a:schemeClr val="accent4">
                    <a:lumMod val="75000"/>
                  </a:schemeClr>
                </a:solidFill>
              </a:rPr>
              <a:t>¿Cuál es la información reservada y cuál es la información confidencial?</a:t>
            </a:r>
          </a:p>
          <a:p>
            <a:endParaRPr lang="es-ES" sz="1700" b="1" dirty="0"/>
          </a:p>
          <a:p>
            <a:r>
              <a:rPr lang="es-ES" sz="1700" b="1" dirty="0"/>
              <a:t>Información reservada</a:t>
            </a:r>
          </a:p>
          <a:p>
            <a:r>
              <a:rPr lang="es-ES" sz="1700" dirty="0"/>
              <a:t>Se trata de aquella información que </a:t>
            </a:r>
            <a:r>
              <a:rPr lang="es-ES" sz="1700" b="1" dirty="0"/>
              <a:t>aun cuando es de naturaleza pública no puede difundirse</a:t>
            </a:r>
            <a:r>
              <a:rPr lang="es-ES" sz="1700" dirty="0"/>
              <a:t>, ya que esto generaría un daño, por lo que es necesario acreditar, de manera fundada y motivada, la afectación que se causaría de ser revelada.</a:t>
            </a:r>
          </a:p>
          <a:p>
            <a:r>
              <a:rPr lang="es-ES" sz="1700" dirty="0"/>
              <a:t>La reserva de la información </a:t>
            </a:r>
            <a:r>
              <a:rPr lang="es-ES" sz="1700" b="1" dirty="0"/>
              <a:t>es excepcional y es temporal</a:t>
            </a:r>
            <a:r>
              <a:rPr lang="es-ES" sz="1700" dirty="0"/>
              <a:t>, por lo que una vez concluido el plazo por el que se determinó la clasificación, la información vuelve a ser pública.</a:t>
            </a:r>
          </a:p>
          <a:p>
            <a:r>
              <a:rPr lang="es-ES" sz="1700" b="1" dirty="0"/>
              <a:t>Información confidencial</a:t>
            </a:r>
          </a:p>
          <a:p>
            <a:r>
              <a:rPr lang="es-ES" sz="1700" dirty="0"/>
              <a:t>Es aquella información que contiene datos personales concernientes a una persona identificada o identificable, por lo que este tipo de información es siempre, en principio, confidencial.</a:t>
            </a:r>
          </a:p>
          <a:p>
            <a:r>
              <a:rPr lang="es-ES" sz="1700" dirty="0"/>
              <a:t>La protección de este tipo de información debe de ser garantizada, </a:t>
            </a:r>
            <a:r>
              <a:rPr lang="es-ES" sz="1700" b="1" dirty="0"/>
              <a:t>ya que no es solo una limitación al derecho de acceso a la información, sino que se trata también de un derecho fundamental</a:t>
            </a:r>
            <a:r>
              <a:rPr lang="es-ES" sz="1700" dirty="0"/>
              <a:t>, el de la protección a los datos personales.</a:t>
            </a:r>
          </a:p>
          <a:p>
            <a:r>
              <a:rPr lang="es-ES" sz="1500" dirty="0"/>
              <a:t>También, es información confidencial los secretos bancario, fiduciario, industrial, comercial, fiscal, bursátil y postal, cuya titularidad corresponda a particulares, sujetos de derecho internacional o a sujetos obligados cuando </a:t>
            </a:r>
            <a:r>
              <a:rPr lang="es-ES" sz="1500" b="1" dirty="0"/>
              <a:t>no involucren el ejercicio de recursos públicos</a:t>
            </a:r>
            <a:r>
              <a:rPr lang="es-ES" sz="1500" dirty="0"/>
              <a:t>.</a:t>
            </a:r>
            <a:endParaRPr lang="en-US" sz="1500" dirty="0"/>
          </a:p>
          <a:p>
            <a:endParaRPr lang="es-MX" dirty="0"/>
          </a:p>
        </p:txBody>
      </p:sp>
      <p:pic>
        <p:nvPicPr>
          <p:cNvPr id="4" name="Imagen 3" descr="Código QR&#10;&#10;Descripción generada automáticamente">
            <a:extLst>
              <a:ext uri="{FF2B5EF4-FFF2-40B4-BE49-F238E27FC236}">
                <a16:creationId xmlns:a16="http://schemas.microsoft.com/office/drawing/2014/main" id="{3E369E8D-4278-AE50-8F18-CAD20783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1" y="1808975"/>
            <a:ext cx="1898072" cy="18867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F19272E-0491-AD22-2634-8C1E74771A9C}"/>
              </a:ext>
            </a:extLst>
          </p:cNvPr>
          <p:cNvSpPr txBox="1"/>
          <p:nvPr/>
        </p:nvSpPr>
        <p:spPr>
          <a:xfrm>
            <a:off x="193964" y="4415181"/>
            <a:ext cx="5461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  <a:latin typeface="Montserrat" panose="00000500000000000000" pitchFamily="2" charset="0"/>
              </a:rPr>
              <a:t>Lineamientos generales en materia de clasificación y desclasificación de la información, así como para la elaboración de versiones públicas:</a:t>
            </a:r>
          </a:p>
          <a:p>
            <a:endParaRPr lang="es-MX" sz="1200" b="1" dirty="0">
              <a:latin typeface="Montserrat" panose="00000500000000000000" pitchFamily="2" charset="0"/>
            </a:endParaRPr>
          </a:p>
          <a:p>
            <a:r>
              <a:rPr lang="es-MX" sz="1000" b="1" dirty="0">
                <a:latin typeface="Montserrat" panose="00000500000000000000" pitchFamily="2" charset="0"/>
              </a:rPr>
              <a:t>https://snt.org.mx/wp-content/uploads/30112022-Lineamientos-de-Clasificacion-y-Desclasificacion-01_14h.pdf</a:t>
            </a:r>
          </a:p>
        </p:txBody>
      </p:sp>
    </p:spTree>
    <p:extLst>
      <p:ext uri="{BB962C8B-B14F-4D97-AF65-F5344CB8AC3E}">
        <p14:creationId xmlns:p14="http://schemas.microsoft.com/office/powerpoint/2010/main" val="331917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-161214"/>
            <a:ext cx="10515600" cy="779464"/>
          </a:xfrm>
        </p:spPr>
        <p:txBody>
          <a:bodyPr>
            <a:normAutofit/>
          </a:bodyPr>
          <a:lstStyle/>
          <a:p>
            <a:pPr algn="ctr"/>
            <a:r>
              <a:rPr lang="es-MX" sz="2400" dirty="0"/>
              <a:t>Test de proporcionalidad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52374"/>
              </p:ext>
            </p:extLst>
          </p:nvPr>
        </p:nvGraphicFramePr>
        <p:xfrm>
          <a:off x="845121" y="738948"/>
          <a:ext cx="10515600" cy="331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 CuadroTexto"/>
          <p:cNvSpPr txBox="1"/>
          <p:nvPr/>
        </p:nvSpPr>
        <p:spPr>
          <a:xfrm>
            <a:off x="391235" y="4370483"/>
            <a:ext cx="6426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Montserrat" panose="00000500000000000000" pitchFamily="2" charset="0"/>
              </a:rPr>
              <a:t>Prueba de daño: Debe demostrarse un daño sustancial a intereses protegidos y que ese daño es mayor al interés público del acceso a la información; además de que la protección de esos intereses no pueda alcanzarse por un medio menos restrictivo.</a:t>
            </a:r>
          </a:p>
        </p:txBody>
      </p:sp>
      <p:pic>
        <p:nvPicPr>
          <p:cNvPr id="16386" name="Picture 2" descr="http://www.pcil.cl/en/files/2013/01/image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6" y="3358799"/>
            <a:ext cx="1043246" cy="6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9464"/>
          </a:xfrm>
        </p:spPr>
        <p:txBody>
          <a:bodyPr>
            <a:normAutofit/>
          </a:bodyPr>
          <a:lstStyle/>
          <a:p>
            <a:pPr algn="ctr"/>
            <a:r>
              <a:rPr lang="es-ES" sz="2700" dirty="0"/>
              <a:t>Reglas previas para la clasificación de la información</a:t>
            </a:r>
            <a:endParaRPr lang="en-US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8507"/>
            <a:ext cx="10515600" cy="377065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pueden emitir acuerdos de clasificación de carácter general ni particular.</a:t>
            </a:r>
          </a:p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clasifica la información antes de que se genere.</a:t>
            </a:r>
          </a:p>
          <a:p>
            <a:r>
              <a:rPr lang="es-ES" b="1" dirty="0">
                <a:solidFill>
                  <a:schemeClr val="tx1"/>
                </a:solidFill>
              </a:rPr>
              <a:t>No</a:t>
            </a:r>
            <a:r>
              <a:rPr lang="es-ES" dirty="0">
                <a:solidFill>
                  <a:schemeClr val="tx1"/>
                </a:solidFill>
              </a:rPr>
              <a:t> se puede omitir la información de obligaciones de transparencia en versiones públicas.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7" y="2973833"/>
            <a:ext cx="6165917" cy="18338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417903" y="3079331"/>
            <a:ext cx="3935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la transparencia se vuelva "la forma aceptada de hacer las cosas" en la cultura organizacional de los gobiernos mexicanos.</a:t>
            </a:r>
          </a:p>
        </p:txBody>
      </p:sp>
    </p:spTree>
    <p:extLst>
      <p:ext uri="{BB962C8B-B14F-4D97-AF65-F5344CB8AC3E}">
        <p14:creationId xmlns:p14="http://schemas.microsoft.com/office/powerpoint/2010/main" val="422466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/>
              <a:t>Procedimiento para realizar la reserva de información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15677"/>
              </p:ext>
            </p:extLst>
          </p:nvPr>
        </p:nvGraphicFramePr>
        <p:xfrm>
          <a:off x="414130" y="1065076"/>
          <a:ext cx="10939670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22571" y="4410624"/>
            <a:ext cx="2279098" cy="762724"/>
          </a:xfrm>
          <a:prstGeom prst="roundRect">
            <a:avLst/>
          </a:prstGeom>
          <a:solidFill>
            <a:srgbClr val="E44C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Montserrat" panose="00000500000000000000" pitchFamily="2" charset="0"/>
              </a:rPr>
              <a:t>Esta dirección solicita al comité de transparencia pronunciarse </a:t>
            </a:r>
            <a:endParaRPr lang="es-MX" sz="1100" b="1" dirty="0">
              <a:latin typeface="Montserrat" panose="00000500000000000000" pitchFamily="2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384579" y="4902700"/>
            <a:ext cx="1615186" cy="669965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CuadroTexto 7"/>
          <p:cNvSpPr txBox="1"/>
          <p:nvPr/>
        </p:nvSpPr>
        <p:spPr>
          <a:xfrm>
            <a:off x="3542133" y="4926334"/>
            <a:ext cx="145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Realiza una </a:t>
            </a:r>
            <a:r>
              <a:rPr lang="es-MX" sz="1200" b="1" dirty="0">
                <a:solidFill>
                  <a:schemeClr val="bg1"/>
                </a:solidFill>
                <a:latin typeface="Montserrat" panose="00000500000000000000" pitchFamily="2" charset="0"/>
                <a:hlinkClick r:id="" action="ppaction://hlinkshowjump?jump=nextslide"/>
              </a:rPr>
              <a:t>PRUEBA DEL DAÑO</a:t>
            </a:r>
            <a:endParaRPr lang="es-MX" sz="1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Flecha doblada hacia arriba 10"/>
          <p:cNvSpPr/>
          <p:nvPr/>
        </p:nvSpPr>
        <p:spPr>
          <a:xfrm rot="5400000">
            <a:off x="1922957" y="5017271"/>
            <a:ext cx="338017" cy="892506"/>
          </a:xfrm>
          <a:prstGeom prst="bentUpArrow">
            <a:avLst>
              <a:gd name="adj1" fmla="val 27818"/>
              <a:gd name="adj2" fmla="val 40498"/>
              <a:gd name="adj3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2" name="Flecha abajo 11"/>
          <p:cNvSpPr/>
          <p:nvPr/>
        </p:nvSpPr>
        <p:spPr>
          <a:xfrm>
            <a:off x="1492645" y="4094822"/>
            <a:ext cx="277455" cy="3345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Nube 12"/>
          <p:cNvSpPr/>
          <p:nvPr/>
        </p:nvSpPr>
        <p:spPr>
          <a:xfrm>
            <a:off x="7982658" y="3555198"/>
            <a:ext cx="1664732" cy="847725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latin typeface="Montserrat" panose="00000500000000000000" pitchFamily="2" charset="0"/>
              </a:rPr>
              <a:t>SEMESTRAL</a:t>
            </a:r>
          </a:p>
        </p:txBody>
      </p:sp>
      <p:sp>
        <p:nvSpPr>
          <p:cNvPr id="15" name="Cilindro 14">
            <a:hlinkClick r:id="" action="ppaction://noaction"/>
          </p:cNvPr>
          <p:cNvSpPr/>
          <p:nvPr/>
        </p:nvSpPr>
        <p:spPr>
          <a:xfrm>
            <a:off x="9880323" y="4217185"/>
            <a:ext cx="336910" cy="371475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Flecha abajo 11"/>
          <p:cNvSpPr/>
          <p:nvPr/>
        </p:nvSpPr>
        <p:spPr>
          <a:xfrm rot="10800000">
            <a:off x="3980184" y="4013860"/>
            <a:ext cx="313463" cy="77812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" name="2 Rectángulo redondeado"/>
          <p:cNvSpPr/>
          <p:nvPr/>
        </p:nvSpPr>
        <p:spPr>
          <a:xfrm>
            <a:off x="748938" y="718597"/>
            <a:ext cx="1516096" cy="561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UT</a:t>
            </a:r>
          </a:p>
        </p:txBody>
      </p:sp>
      <p:sp>
        <p:nvSpPr>
          <p:cNvPr id="17" name="Flecha abajo 11"/>
          <p:cNvSpPr/>
          <p:nvPr/>
        </p:nvSpPr>
        <p:spPr>
          <a:xfrm>
            <a:off x="1368258" y="1386727"/>
            <a:ext cx="277455" cy="3345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8261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/>
              <a:t>1. Periodo de reserva </a:t>
            </a:r>
            <a:r>
              <a:rPr lang="es-ES" sz="2700" i="1" dirty="0"/>
              <a:t>(Del Trigésimo </a:t>
            </a:r>
            <a:br>
              <a:rPr lang="es-ES" sz="2700" i="1" dirty="0"/>
            </a:br>
            <a:r>
              <a:rPr lang="es-ES" sz="2700" i="1" dirty="0"/>
              <a:t>cuarto de los LGMCDI)</a:t>
            </a:r>
            <a:endParaRPr lang="en-US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157" y="1348547"/>
            <a:ext cx="10515600" cy="3770652"/>
          </a:xfrm>
        </p:spPr>
        <p:txBody>
          <a:bodyPr>
            <a:normAutofit/>
          </a:bodyPr>
          <a:lstStyle/>
          <a:p>
            <a:pPr algn="just"/>
            <a:r>
              <a:rPr lang="es-ES" sz="1800" dirty="0">
                <a:solidFill>
                  <a:schemeClr val="tx1"/>
                </a:solidFill>
              </a:rPr>
              <a:t>El periodo máximo por el que podría reservarse la información será de </a:t>
            </a:r>
            <a:r>
              <a:rPr lang="es-ES" sz="1800" b="1" dirty="0">
                <a:solidFill>
                  <a:schemeClr val="tx1"/>
                </a:solidFill>
              </a:rPr>
              <a:t>cinco años</a:t>
            </a:r>
            <a:r>
              <a:rPr lang="es-ES" sz="1800" dirty="0">
                <a:solidFill>
                  <a:schemeClr val="tx1"/>
                </a:solidFill>
              </a:rPr>
              <a:t>. El periodo de reserva </a:t>
            </a:r>
            <a:r>
              <a:rPr lang="es-ES" sz="1800" b="1" dirty="0">
                <a:solidFill>
                  <a:schemeClr val="tx1"/>
                </a:solidFill>
              </a:rPr>
              <a:t>correrá a partir de la fecha en que el Comité de Transparencia confirme la clasificación del expediente o documento</a:t>
            </a:r>
            <a:r>
              <a:rPr lang="es-ES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marL="0" indent="0" algn="just">
              <a:buNone/>
            </a:pPr>
            <a:r>
              <a:rPr lang="es-ES" b="1" i="1" dirty="0"/>
              <a:t>Del Trigésimo cuarto de los LGMCDI)</a:t>
            </a:r>
            <a:endParaRPr lang="es-ES" sz="1950" b="1" dirty="0"/>
          </a:p>
          <a:p>
            <a:pPr algn="just"/>
            <a:r>
              <a:rPr lang="es-ES" sz="1950" dirty="0">
                <a:solidFill>
                  <a:schemeClr val="tx1"/>
                </a:solidFill>
              </a:rPr>
              <a:t>Los titulares de las áreas deberán determinar que el plazo de reserva sea el </a:t>
            </a:r>
            <a:r>
              <a:rPr lang="es-ES" sz="1950" b="1" dirty="0">
                <a:solidFill>
                  <a:schemeClr val="tx1"/>
                </a:solidFill>
              </a:rPr>
              <a:t>estrictamente necesario</a:t>
            </a:r>
            <a:r>
              <a:rPr lang="es-ES" sz="1950" dirty="0">
                <a:solidFill>
                  <a:schemeClr val="tx1"/>
                </a:solidFill>
              </a:rPr>
              <a:t> para proteger la información mientras subsistan las causas que dieron origen a la clasificación, salvaguardando el interés público protegido y tomarán en cuenta las razones que justifican el periodo de reserva establecido. Asimismo, deberán señalar las razones por las cuales se estableció el plazo de reserva determinado.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60" y="2160313"/>
            <a:ext cx="2315282" cy="7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3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1" y="145841"/>
            <a:ext cx="5527108" cy="41604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96075" y="1831701"/>
            <a:ext cx="1605587" cy="10964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714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sz="6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5720" y="1963407"/>
            <a:ext cx="690372" cy="164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25721" y="2076701"/>
            <a:ext cx="706755" cy="10259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799"/>
              </a:lnSpc>
            </a:pPr>
            <a:r>
              <a:rPr sz="67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75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6075" y="2699735"/>
            <a:ext cx="2663190" cy="114300"/>
          </a:xfrm>
          <a:custGeom>
            <a:avLst/>
            <a:gdLst/>
            <a:ahLst/>
            <a:cxnLst/>
            <a:rect l="l" t="t" r="r" b="b"/>
            <a:pathLst>
              <a:path w="3550920" h="152400">
                <a:moveTo>
                  <a:pt x="3525520" y="0"/>
                </a:move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  <a:lnTo>
                  <a:pt x="0" y="127000"/>
                </a:lnTo>
                <a:lnTo>
                  <a:pt x="2004" y="136862"/>
                </a:lnTo>
                <a:lnTo>
                  <a:pt x="7461" y="144938"/>
                </a:lnTo>
                <a:lnTo>
                  <a:pt x="15537" y="150395"/>
                </a:lnTo>
                <a:lnTo>
                  <a:pt x="25400" y="152400"/>
                </a:lnTo>
                <a:lnTo>
                  <a:pt x="3525520" y="152400"/>
                </a:lnTo>
                <a:lnTo>
                  <a:pt x="3535382" y="150395"/>
                </a:lnTo>
                <a:lnTo>
                  <a:pt x="3543458" y="144938"/>
                </a:lnTo>
                <a:lnTo>
                  <a:pt x="3548915" y="136862"/>
                </a:lnTo>
                <a:lnTo>
                  <a:pt x="3550920" y="127000"/>
                </a:lnTo>
                <a:lnTo>
                  <a:pt x="3550920" y="25400"/>
                </a:lnTo>
                <a:lnTo>
                  <a:pt x="3548915" y="15537"/>
                </a:lnTo>
                <a:lnTo>
                  <a:pt x="3543458" y="7461"/>
                </a:lnTo>
                <a:lnTo>
                  <a:pt x="3535382" y="2004"/>
                </a:lnTo>
                <a:lnTo>
                  <a:pt x="3525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r>
              <a:rPr lang="es-MX" sz="300">
                <a:solidFill>
                  <a:schemeClr val="bg1"/>
                </a:solidFill>
              </a:rPr>
              <a:t>4</a:t>
            </a:r>
            <a:r>
              <a:rPr lang="es-MX" sz="900">
                <a:solidFill>
                  <a:schemeClr val="bg1"/>
                </a:solidFill>
              </a:rPr>
              <a:t>4 </a:t>
            </a:r>
            <a:endParaRPr sz="135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521" y="4411914"/>
            <a:ext cx="5426744" cy="97911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CONFIDENCIAL: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eliminaron 1-4 por contener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datos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personales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como: RFC, CURP, NSS y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Descuentos Personales, en términos de lo dispuesto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en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 artículos 44 fracción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II,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art. </a:t>
            </a:r>
            <a:r>
              <a:rPr lang="es-MX" sz="900" b="1" spc="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116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 la LGTAIP; art. </a:t>
            </a:r>
            <a:r>
              <a:rPr lang="es-MX" sz="900" b="1" spc="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137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LTAIPQROO;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 numerales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Quincuagésimo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sexto,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sexagésimo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sexagésimo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segundo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los</a:t>
            </a:r>
            <a:r>
              <a:rPr lang="es-MX" sz="900" b="1" spc="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Lineamientos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Generales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en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Materia</a:t>
            </a:r>
            <a:r>
              <a:rPr lang="es-MX" sz="900" b="1" spc="23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Clasificación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Desclasificación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Información,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así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como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para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spc="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Elaboración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Versiones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Públicas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y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al</a:t>
            </a:r>
            <a:r>
              <a:rPr lang="es-MX" sz="900" b="1" spc="1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acuerdo</a:t>
            </a:r>
            <a:r>
              <a:rPr lang="es-MX" sz="900" b="1" spc="19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EXT-2/CT/30/01/19.02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de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la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segunda</a:t>
            </a:r>
            <a:r>
              <a:rPr lang="es-MX" sz="900" b="1" spc="-26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sesión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extraordinaria</a:t>
            </a:r>
            <a:r>
              <a:rPr lang="es-MX" sz="900" b="1" spc="-26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del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comité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de</a:t>
            </a:r>
            <a:r>
              <a:rPr lang="es-MX" sz="900" b="1" spc="-8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spc="-4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transparencia</a:t>
            </a:r>
            <a:r>
              <a:rPr lang="es-MX" sz="900" b="1" spc="-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del</a:t>
            </a:r>
            <a:r>
              <a:rPr lang="es-MX" sz="900" b="1" spc="-15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 </a:t>
            </a:r>
            <a:r>
              <a:rPr lang="es-MX" sz="900" b="1" dirty="0">
                <a:solidFill>
                  <a:schemeClr val="bg1"/>
                </a:solidFill>
                <a:latin typeface="Montserrat" panose="00000500000000000000" pitchFamily="2" charset="0"/>
                <a:cs typeface="Arial Narrow"/>
              </a:rPr>
              <a:t>IDAIPQROO.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970577" y="6577340"/>
            <a:ext cx="2379345" cy="1327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00" b="1" dirty="0" err="1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Fundamento</a:t>
            </a:r>
            <a:r>
              <a:rPr sz="800" b="1" spc="-19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800" b="1" dirty="0" err="1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Articulo</a:t>
            </a:r>
            <a:r>
              <a:rPr sz="800" b="1" spc="-15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800" b="1" spc="-4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121</a:t>
            </a:r>
            <a:r>
              <a:rPr sz="800" b="1" spc="-15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800" b="1" spc="-4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de</a:t>
            </a:r>
            <a:r>
              <a:rPr sz="800" b="1" spc="-11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800" b="1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la</a:t>
            </a:r>
            <a:r>
              <a:rPr sz="800" b="1" spc="-23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 </a:t>
            </a:r>
            <a:r>
              <a:rPr sz="800" b="1" dirty="0">
                <a:solidFill>
                  <a:schemeClr val="bg1"/>
                </a:solidFill>
                <a:latin typeface="Montserrat" panose="00000500000000000000" pitchFamily="2" charset="0"/>
                <a:cs typeface="Century Gothic"/>
              </a:rPr>
              <a:t>LTAIPQROO</a:t>
            </a:r>
            <a:endParaRPr sz="800" dirty="0">
              <a:solidFill>
                <a:schemeClr val="bg1"/>
              </a:solidFill>
              <a:latin typeface="Montserrat" panose="00000500000000000000" pitchFamily="2" charset="0"/>
              <a:cs typeface="Century Gothic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17747" y="123240"/>
            <a:ext cx="2954227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50" b="1" dirty="0">
                <a:solidFill>
                  <a:srgbClr val="9D2449"/>
                </a:solidFill>
                <a:latin typeface="Montserrat" panose="00000500000000000000" pitchFamily="2" charset="0"/>
              </a:rPr>
              <a:t>Quincuagésimo primero. </a:t>
            </a:r>
          </a:p>
          <a:p>
            <a:endParaRPr lang="es-MX" sz="1450" dirty="0">
              <a:solidFill>
                <a:srgbClr val="9D2449"/>
              </a:solidFill>
              <a:latin typeface="Montserrat" panose="00000500000000000000" pitchFamily="2" charset="0"/>
            </a:endParaRPr>
          </a:p>
          <a:p>
            <a:r>
              <a:rPr lang="es-MX" sz="1450" b="1" dirty="0">
                <a:solidFill>
                  <a:srgbClr val="9D2449"/>
                </a:solidFill>
                <a:latin typeface="Montserrat" panose="00000500000000000000" pitchFamily="2" charset="0"/>
              </a:rPr>
              <a:t>La leyenda en los documentos clasificados indicará: </a:t>
            </a:r>
          </a:p>
          <a:p>
            <a:endParaRPr lang="es-MX" sz="1450" dirty="0">
              <a:solidFill>
                <a:srgbClr val="B68400"/>
              </a:solidFill>
              <a:latin typeface="Montserrat" panose="00000500000000000000" pitchFamily="2" charset="0"/>
            </a:endParaRP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fecha de sesión del Comité de Transparencia en donde se confirmó la clasificación, en su caso;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nombre del área;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palabra reservado o confidencial;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Las partes o secciones reservadas o confidenciales, en su caso;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fundamento legal;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El periodo de reserva, y </a:t>
            </a:r>
          </a:p>
          <a:p>
            <a:pPr marL="400050" indent="-400050">
              <a:buAutoNum type="romanUcPeriod"/>
            </a:pPr>
            <a:r>
              <a:rPr lang="es-MX" sz="1450" dirty="0">
                <a:solidFill>
                  <a:srgbClr val="B68400"/>
                </a:solidFill>
                <a:latin typeface="Montserrat" panose="00000500000000000000" pitchFamily="2" charset="0"/>
              </a:rPr>
              <a:t>La rúbrica del titular del área</a:t>
            </a:r>
          </a:p>
        </p:txBody>
      </p:sp>
      <p:pic>
        <p:nvPicPr>
          <p:cNvPr id="2" name="Imagen 1" descr="Código QR&#10;&#10;Descripción generada automáticamente">
            <a:extLst>
              <a:ext uri="{FF2B5EF4-FFF2-40B4-BE49-F238E27FC236}">
                <a16:creationId xmlns:a16="http://schemas.microsoft.com/office/drawing/2014/main" id="{8C119602-34E2-F0AF-D2A3-2FE294F46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92" y="1107210"/>
            <a:ext cx="1929222" cy="18769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D31952-F9E6-C5E5-4CA1-F5F85DFCF6F0}"/>
              </a:ext>
            </a:extLst>
          </p:cNvPr>
          <p:cNvSpPr txBox="1"/>
          <p:nvPr/>
        </p:nvSpPr>
        <p:spPr>
          <a:xfrm>
            <a:off x="9105252" y="2984193"/>
            <a:ext cx="2954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b="1" dirty="0">
                <a:solidFill>
                  <a:srgbClr val="C00000"/>
                </a:solidFill>
                <a:latin typeface="Montserrat" panose="00000500000000000000" pitchFamily="2" charset="0"/>
              </a:rPr>
              <a:t>Lineamientos generales en materia de clasificación y desclasificación de la información, así como para la elaboración de versiones públicas:</a:t>
            </a:r>
          </a:p>
          <a:p>
            <a:endParaRPr lang="es-MX" sz="900" b="1" dirty="0">
              <a:latin typeface="Montserrat" panose="00000500000000000000" pitchFamily="2" charset="0"/>
            </a:endParaRPr>
          </a:p>
          <a:p>
            <a:r>
              <a:rPr lang="es-MX" sz="900" b="1" dirty="0">
                <a:latin typeface="Montserrat" panose="00000500000000000000" pitchFamily="2" charset="0"/>
              </a:rPr>
              <a:t>https://snt.org.mx/wp-content/uploads/30112022-Lineamientos-de-Clasificacion-y-Desclasificacion-01_14h.pdf</a:t>
            </a:r>
          </a:p>
        </p:txBody>
      </p:sp>
    </p:spTree>
    <p:extLst>
      <p:ext uri="{BB962C8B-B14F-4D97-AF65-F5344CB8AC3E}">
        <p14:creationId xmlns:p14="http://schemas.microsoft.com/office/powerpoint/2010/main" val="46936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111" t="12853" r="33194" b="22702"/>
          <a:stretch/>
        </p:blipFill>
        <p:spPr>
          <a:xfrm>
            <a:off x="222091" y="318052"/>
            <a:ext cx="4946258" cy="516791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35758" y="1436211"/>
            <a:ext cx="5102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solidFill>
                  <a:srgbClr val="B68400"/>
                </a:solidFill>
                <a:latin typeface="Montserrat" panose="00000500000000000000" pitchFamily="2" charset="0"/>
              </a:rPr>
              <a:t>ACUERDO DEL CONSEJO NACIONAL DEL SISTEMA NACIONAL DE TRANSPARENCIA, ACCESO A LA INFORMACIÓN PÚBLICA Y PROTECCIÓN DE DATOS PERSONALES, POR EL QUE SE APRUEBAN:</a:t>
            </a:r>
          </a:p>
          <a:p>
            <a:pPr algn="just"/>
            <a:endParaRPr lang="es-MX" sz="1500" b="1" dirty="0">
              <a:solidFill>
                <a:srgbClr val="B684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1500" b="1" dirty="0">
                <a:solidFill>
                  <a:srgbClr val="B68400"/>
                </a:solidFill>
                <a:latin typeface="Montserrat" panose="00000500000000000000" pitchFamily="2" charset="0"/>
              </a:rPr>
              <a:t>LOS LINEAMIENTOS GENERALES EN MATERIA DE CLASIFICACIÓN Y DESCLASIFICACIÓN DE LA INFORMACIÓN, ASÍ COMO PARA LA ELABORACIÓN DE VERSIONES PÚBLICAS. </a:t>
            </a:r>
          </a:p>
        </p:txBody>
      </p:sp>
    </p:spTree>
    <p:extLst>
      <p:ext uri="{BB962C8B-B14F-4D97-AF65-F5344CB8AC3E}">
        <p14:creationId xmlns:p14="http://schemas.microsoft.com/office/powerpoint/2010/main" val="356474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07D57EE-E4D3-8642-5D97-8736B7428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931" y="110380"/>
            <a:ext cx="7772400" cy="1381124"/>
          </a:xfrm>
        </p:spPr>
        <p:txBody>
          <a:bodyPr/>
          <a:lstStyle/>
          <a:p>
            <a:pPr algn="ctr"/>
            <a:r>
              <a:rPr lang="es-MX" sz="4000" dirty="0"/>
              <a:t>SECRETARÍA DE LA CONTRALORÍA</a:t>
            </a:r>
            <a:endParaRPr lang="es-MX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29F287C8-0B21-B8B7-3FA4-B6B71A78A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452" y="2421733"/>
            <a:ext cx="7772400" cy="26129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3600" dirty="0"/>
              <a:t>TRANSPARENCIA ,</a:t>
            </a:r>
          </a:p>
          <a:p>
            <a:pPr algn="ctr"/>
            <a:r>
              <a:rPr lang="es-MX" sz="3600" dirty="0"/>
              <a:t>ACCESO A LA INFORMACIÓN </a:t>
            </a:r>
          </a:p>
          <a:p>
            <a:pPr algn="ctr"/>
            <a:r>
              <a:rPr lang="es-MX" sz="3600" dirty="0"/>
              <a:t>Y </a:t>
            </a:r>
          </a:p>
          <a:p>
            <a:pPr algn="ctr"/>
            <a:r>
              <a:rPr lang="es-MX" sz="3600" dirty="0"/>
              <a:t>PROTECCIÓN DE DATOS PERSONALES</a:t>
            </a:r>
            <a:r>
              <a:rPr lang="es-ES" sz="3600" dirty="0"/>
              <a:t> </a:t>
            </a:r>
            <a:endParaRPr lang="es-MX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4239B3-DA40-2B86-660D-EEA8176B9630}"/>
              </a:ext>
            </a:extLst>
          </p:cNvPr>
          <p:cNvSpPr txBox="1"/>
          <p:nvPr/>
        </p:nvSpPr>
        <p:spPr>
          <a:xfrm>
            <a:off x="1980948" y="1491504"/>
            <a:ext cx="7404904" cy="664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B68400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s-MX" sz="1800" dirty="0">
                <a:latin typeface="Montserrat" panose="00000500000000000000" pitchFamily="2" charset="0"/>
              </a:rPr>
              <a:t>Coordinación General de Transparencia, Acceso a la información Pública y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105767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606971" y="1530852"/>
            <a:ext cx="2305050" cy="6911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Puede conocer qué datos tienen los entes públicos.</a:t>
            </a:r>
            <a:b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s-MX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s-MX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134862"/>
              </p:ext>
            </p:extLst>
          </p:nvPr>
        </p:nvGraphicFramePr>
        <p:xfrm>
          <a:off x="-1444879" y="1856757"/>
          <a:ext cx="6982666" cy="353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A01C401-0C4C-41A6-9692-A9A4E848D92F}"/>
              </a:ext>
            </a:extLst>
          </p:cNvPr>
          <p:cNvSpPr/>
          <p:nvPr/>
        </p:nvSpPr>
        <p:spPr>
          <a:xfrm>
            <a:off x="2256424" y="563499"/>
            <a:ext cx="828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B38E5D"/>
                </a:solidFill>
                <a:latin typeface="Montserrat" pitchFamily="2" charset="0"/>
              </a:rPr>
              <a:t>Dota a la persona de una verdadera facultad de disposición sobre </a:t>
            </a:r>
            <a:br>
              <a:rPr lang="es-MX" b="1" dirty="0">
                <a:solidFill>
                  <a:srgbClr val="B38E5D"/>
                </a:solidFill>
                <a:latin typeface="Montserrat" pitchFamily="2" charset="0"/>
              </a:rPr>
            </a:br>
            <a:r>
              <a:rPr lang="es-MX" b="1" dirty="0">
                <a:solidFill>
                  <a:srgbClr val="B38E5D"/>
                </a:solidFill>
                <a:latin typeface="Montserrat" pitchFamily="2" charset="0"/>
              </a:rPr>
              <a:t>sus propios datos personales, ya que mediante ellos: </a:t>
            </a:r>
            <a:endParaRPr lang="es-MX" dirty="0">
              <a:solidFill>
                <a:srgbClr val="B38E5D"/>
              </a:solidFill>
              <a:latin typeface="Montserrat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5152B3-B5AE-4C60-AAD4-DDE80CE091C1}"/>
              </a:ext>
            </a:extLst>
          </p:cNvPr>
          <p:cNvSpPr/>
          <p:nvPr/>
        </p:nvSpPr>
        <p:spPr>
          <a:xfrm>
            <a:off x="5708079" y="1548478"/>
            <a:ext cx="4572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Rectificarlos en caso de errores.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945150-D1F7-4241-9D99-5A32A9E3BC86}"/>
              </a:ext>
            </a:extLst>
          </p:cNvPr>
          <p:cNvSpPr/>
          <p:nvPr/>
        </p:nvSpPr>
        <p:spPr>
          <a:xfrm>
            <a:off x="5737601" y="1893172"/>
            <a:ext cx="328754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Cancelarlos si dejaron de ser necesarios.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2B3B66-8047-439B-B803-B280744B430B}"/>
              </a:ext>
            </a:extLst>
          </p:cNvPr>
          <p:cNvSpPr/>
          <p:nvPr/>
        </p:nvSpPr>
        <p:spPr>
          <a:xfrm>
            <a:off x="8861565" y="1519741"/>
            <a:ext cx="28370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Oponerse a su tratamiento si es que fueron obtenidos sin su consentimiento.</a:t>
            </a:r>
            <a:endParaRPr lang="es-MX" sz="1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F6B0A2-93F4-4BDF-9450-93EB7B8A70E6}"/>
              </a:ext>
            </a:extLst>
          </p:cNvPr>
          <p:cNvSpPr/>
          <p:nvPr/>
        </p:nvSpPr>
        <p:spPr>
          <a:xfrm>
            <a:off x="2954157" y="2750945"/>
            <a:ext cx="2583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>
                <a:latin typeface="Montserrat" pitchFamily="2" charset="0"/>
              </a:rPr>
              <a:t>Cualquier persona puede ejercitar los </a:t>
            </a:r>
            <a:r>
              <a:rPr lang="es-MX" sz="1100" b="1" dirty="0">
                <a:latin typeface="Montserrat" pitchFamily="2" charset="0"/>
              </a:rPr>
              <a:t>derechos</a:t>
            </a:r>
            <a:r>
              <a:rPr lang="es-MX" sz="1200" b="1" dirty="0">
                <a:latin typeface="Montserrat" pitchFamily="2" charset="0"/>
              </a:rPr>
              <a:t> de acceso, rectificación, cancelación y oposición sobre datos de carácter personal que le conciernan tratados por los entes públicos.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959908" y="641265"/>
            <a:ext cx="10515600" cy="34585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DERECHOS ARCO</a:t>
            </a:r>
            <a:br>
              <a:rPr lang="es-MX" dirty="0"/>
            </a:br>
            <a:endParaRPr lang="es-MX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8" y="2894226"/>
            <a:ext cx="4199222" cy="1280883"/>
          </a:xfrm>
          <a:prstGeom prst="rect">
            <a:avLst/>
          </a:prstGeom>
        </p:spPr>
      </p:pic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EEB8C265-2C86-BB78-5243-E2B14135C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23" y="2503683"/>
            <a:ext cx="1908819" cy="18791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9B8376-BE2B-5E9A-AD88-FA731AA3C6A7}"/>
              </a:ext>
            </a:extLst>
          </p:cNvPr>
          <p:cNvSpPr txBox="1"/>
          <p:nvPr/>
        </p:nvSpPr>
        <p:spPr>
          <a:xfrm>
            <a:off x="8769490" y="4324086"/>
            <a:ext cx="35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Montserrat" panose="00000500000000000000" pitchFamily="2" charset="0"/>
              </a:rPr>
              <a:t>http://denuncia.qroo.gob.mx/sitio/</a:t>
            </a:r>
          </a:p>
          <a:p>
            <a:pPr algn="ctr"/>
            <a:endParaRPr lang="es-MX" sz="1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2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09522" y="1183358"/>
            <a:ext cx="539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B1C68CD-5AA1-435D-8F1C-9DE994679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280186"/>
              </p:ext>
            </p:extLst>
          </p:nvPr>
        </p:nvGraphicFramePr>
        <p:xfrm>
          <a:off x="136634" y="906695"/>
          <a:ext cx="3834800" cy="190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7F25BC0-1971-4523-AD5A-776EB9898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410715"/>
              </p:ext>
            </p:extLst>
          </p:nvPr>
        </p:nvGraphicFramePr>
        <p:xfrm>
          <a:off x="0" y="3491892"/>
          <a:ext cx="3971435" cy="146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A29856F-831E-4FF3-99C6-AF2D5793A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18681"/>
              </p:ext>
            </p:extLst>
          </p:nvPr>
        </p:nvGraphicFramePr>
        <p:xfrm>
          <a:off x="4190222" y="906696"/>
          <a:ext cx="4537753" cy="186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DD4D0CB-A18E-4C68-B0B4-FF2E56175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981720"/>
              </p:ext>
            </p:extLst>
          </p:nvPr>
        </p:nvGraphicFramePr>
        <p:xfrm>
          <a:off x="4294626" y="3307336"/>
          <a:ext cx="4433349" cy="155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907" y="877417"/>
            <a:ext cx="10515600" cy="441226"/>
          </a:xfrm>
        </p:spPr>
        <p:txBody>
          <a:bodyPr>
            <a:normAutofit fontScale="90000"/>
          </a:bodyPr>
          <a:lstStyle/>
          <a:p>
            <a:pPr algn="ctr"/>
            <a:r>
              <a:rPr lang="es-MX" spc="50" dirty="0">
                <a:ln w="11430"/>
                <a:cs typeface="Arial" pitchFamily="34" charset="0"/>
              </a:rPr>
              <a:t>¿Sabías que existen varios tipos de datos personales?</a:t>
            </a:r>
            <a:br>
              <a:rPr lang="es-ES" spc="50" dirty="0">
                <a:ln w="11430"/>
                <a:cs typeface="Arial" pitchFamily="34" charset="0"/>
              </a:rPr>
            </a:br>
            <a:endParaRPr lang="es-MX" dirty="0"/>
          </a:p>
        </p:txBody>
      </p: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27648D83-F740-3C2D-DBBF-FC52C5C2DE7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12" y="906695"/>
            <a:ext cx="1951368" cy="19513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FA7D85-9055-FFD9-18FA-DFD6838680C7}"/>
              </a:ext>
            </a:extLst>
          </p:cNvPr>
          <p:cNvSpPr txBox="1"/>
          <p:nvPr/>
        </p:nvSpPr>
        <p:spPr>
          <a:xfrm>
            <a:off x="9051166" y="2887341"/>
            <a:ext cx="301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50" b="1" dirty="0">
              <a:latin typeface="Montserrat" panose="00000500000000000000" pitchFamily="2" charset="0"/>
            </a:endParaRPr>
          </a:p>
          <a:p>
            <a:r>
              <a:rPr lang="es-MX" sz="1050" b="1" dirty="0">
                <a:solidFill>
                  <a:srgbClr val="C00000"/>
                </a:solidFill>
                <a:latin typeface="Montserrat" panose="00000500000000000000" pitchFamily="2" charset="0"/>
              </a:rPr>
              <a:t>LEY DE PROTECCIÓN DE DATOS PERSONALES EN POSESIÓN DE</a:t>
            </a:r>
          </a:p>
          <a:p>
            <a:r>
              <a:rPr lang="es-MX" sz="1050" b="1" dirty="0">
                <a:solidFill>
                  <a:srgbClr val="C00000"/>
                </a:solidFill>
                <a:latin typeface="Montserrat" panose="00000500000000000000" pitchFamily="2" charset="0"/>
              </a:rPr>
              <a:t>SUJETOS OBLIGADOS PARA EL ESTADO DE QUINTANA ROO: </a:t>
            </a:r>
          </a:p>
          <a:p>
            <a:endParaRPr lang="es-MX" sz="1050" b="1" dirty="0">
              <a:latin typeface="Montserrat" panose="00000500000000000000" pitchFamily="2" charset="0"/>
            </a:endParaRPr>
          </a:p>
          <a:p>
            <a:r>
              <a:rPr lang="es-MX" sz="1050" b="1" dirty="0">
                <a:latin typeface="Montserrat" panose="00000500000000000000" pitchFamily="2" charset="0"/>
              </a:rPr>
              <a:t>http://documentos.congresoqroo.gob.mx/leyes/L178-XV-16012018-631.pdf</a:t>
            </a:r>
          </a:p>
        </p:txBody>
      </p:sp>
    </p:spTree>
    <p:extLst>
      <p:ext uri="{BB962C8B-B14F-4D97-AF65-F5344CB8AC3E}">
        <p14:creationId xmlns:p14="http://schemas.microsoft.com/office/powerpoint/2010/main" val="171504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4"/>
          <p:cNvGraphicFramePr/>
          <p:nvPr>
            <p:extLst>
              <p:ext uri="{D42A27DB-BD31-4B8C-83A1-F6EECF244321}">
                <p14:modId xmlns:p14="http://schemas.microsoft.com/office/powerpoint/2010/main" val="1130571563"/>
              </p:ext>
            </p:extLst>
          </p:nvPr>
        </p:nvGraphicFramePr>
        <p:xfrm>
          <a:off x="5478097" y="919640"/>
          <a:ext cx="3457904" cy="356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>
            <a:extLst>
              <a:ext uri="{FF2B5EF4-FFF2-40B4-BE49-F238E27FC236}">
                <a16:creationId xmlns:a16="http://schemas.microsoft.com/office/drawing/2014/main" id="{253AEF5C-5A60-4415-8BB0-53DD22A1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25" y="1122862"/>
            <a:ext cx="2032548" cy="18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49270D2D-4EF7-465F-A636-45E782DC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90" y="1122863"/>
            <a:ext cx="1854761" cy="18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0" y="3548262"/>
            <a:ext cx="5807408" cy="24462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1600" dirty="0">
              <a:latin typeface="Montserrat" pitchFamily="2" charset="0"/>
            </a:endParaRPr>
          </a:p>
          <a:p>
            <a:pPr algn="just"/>
            <a:r>
              <a:rPr lang="es-MX" sz="1600" dirty="0">
                <a:latin typeface="Montserrat" pitchFamily="2" charset="0"/>
              </a:rPr>
              <a:t>Toda comunicación de datos personales </a:t>
            </a:r>
            <a:r>
              <a:rPr lang="es-MX" sz="1600" b="1" dirty="0">
                <a:latin typeface="Montserrat" pitchFamily="2" charset="0"/>
              </a:rPr>
              <a:t>que realice el responsable </a:t>
            </a:r>
            <a:r>
              <a:rPr lang="es-MX" sz="1600" u="sng" dirty="0">
                <a:solidFill>
                  <a:schemeClr val="accent4">
                    <a:lumMod val="50000"/>
                  </a:schemeClr>
                </a:solidFill>
                <a:latin typeface="Montserrat" pitchFamily="2" charset="0"/>
              </a:rPr>
              <a:t>con encargados a quienes transfiera datos personales</a:t>
            </a:r>
            <a:r>
              <a:rPr lang="es-MX" sz="1600" dirty="0">
                <a:latin typeface="Montserrat" pitchFamily="2" charset="0"/>
              </a:rPr>
              <a:t>, siempre debe ir acompañada del aviso de privacidad, </a:t>
            </a:r>
            <a:r>
              <a:rPr lang="es-MX" sz="1600" u="sng" dirty="0">
                <a:latin typeface="Montserrat" pitchFamily="2" charset="0"/>
              </a:rPr>
              <a:t>con la finalidad de que conozcan las condiciones a las que el titular sujetó el tratamiento de su información</a:t>
            </a:r>
            <a:r>
              <a:rPr lang="es-MX" sz="1600" dirty="0">
                <a:latin typeface="Montserrat" pitchFamily="2" charset="0"/>
              </a:rPr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1695" y="109399"/>
            <a:ext cx="10515600" cy="52173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AVISOS DE PRIVACIDAD</a:t>
            </a:r>
          </a:p>
        </p:txBody>
      </p:sp>
    </p:spTree>
    <p:extLst>
      <p:ext uri="{BB962C8B-B14F-4D97-AF65-F5344CB8AC3E}">
        <p14:creationId xmlns:p14="http://schemas.microsoft.com/office/powerpoint/2010/main" val="1869185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87" y="92765"/>
            <a:ext cx="8954814" cy="47707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647583" y="708441"/>
            <a:ext cx="2066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Es necesario que realice un diagnóstico que le permita identificar cuál es el flujo que, al interior de su</a:t>
            </a:r>
            <a:r>
              <a:rPr lang="es-ES" sz="1400" b="1" spc="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organización, se sigue con respecto al tratamiento de los datos personales (DP), desde que éstos se</a:t>
            </a:r>
            <a:r>
              <a:rPr lang="es-ES" sz="1400" b="1" spc="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recaban</a:t>
            </a:r>
            <a:r>
              <a:rPr lang="es-ES" sz="1400" b="1" spc="-1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hasta</a:t>
            </a:r>
            <a:r>
              <a:rPr lang="es-ES" sz="1400" b="1" spc="-2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que los</a:t>
            </a:r>
            <a:r>
              <a:rPr lang="es-ES" sz="1400" b="1" spc="-1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mismos</a:t>
            </a:r>
            <a:r>
              <a:rPr lang="es-ES" sz="1400" b="1" spc="-1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se</a:t>
            </a:r>
            <a:r>
              <a:rPr lang="es-ES" sz="1400" b="1" spc="-1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eliminan</a:t>
            </a:r>
            <a:r>
              <a:rPr lang="es-ES" sz="1400" b="1" spc="-2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de</a:t>
            </a:r>
            <a:r>
              <a:rPr lang="es-ES" sz="1400" b="1" spc="-2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sus</a:t>
            </a:r>
            <a:r>
              <a:rPr lang="es-ES" sz="1400" b="1" spc="-25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bases</a:t>
            </a:r>
            <a:r>
              <a:rPr lang="es-ES" sz="1400" b="1" spc="-2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de</a:t>
            </a:r>
            <a:r>
              <a:rPr lang="es-ES" sz="1400" b="1" spc="-20" dirty="0">
                <a:latin typeface="Montserrat" pitchFamily="2" charset="0"/>
                <a:ea typeface="Microsoft Sans Serif" panose="020B0604020202020204" pitchFamily="34" charset="0"/>
              </a:rPr>
              <a:t> </a:t>
            </a:r>
            <a:r>
              <a:rPr lang="es-ES" sz="1400" b="1" dirty="0">
                <a:latin typeface="Montserrat" pitchFamily="2" charset="0"/>
                <a:ea typeface="Microsoft Sans Serif" panose="020B0604020202020204" pitchFamily="34" charset="0"/>
              </a:rPr>
              <a:t>datos.</a:t>
            </a:r>
            <a:endParaRPr lang="es-MX" sz="1400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02247"/>
              </p:ext>
            </p:extLst>
          </p:nvPr>
        </p:nvGraphicFramePr>
        <p:xfrm>
          <a:off x="827690" y="692580"/>
          <a:ext cx="10515600" cy="377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27690" y="230618"/>
            <a:ext cx="10515600" cy="461962"/>
          </a:xfrm>
        </p:spPr>
        <p:txBody>
          <a:bodyPr/>
          <a:lstStyle/>
          <a:p>
            <a:r>
              <a:rPr lang="es-MX" sz="2800" spc="50" dirty="0">
                <a:ln w="11430"/>
                <a:solidFill>
                  <a:srgbClr val="9D2449"/>
                </a:solidFill>
                <a:cs typeface="Arial" pitchFamily="34" charset="0"/>
              </a:rPr>
              <a:t>Formas de otorgar el consentimiento</a:t>
            </a:r>
            <a:endParaRPr lang="es-MX" dirty="0">
              <a:solidFill>
                <a:srgbClr val="9D2449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24817" y="4512812"/>
            <a:ext cx="5354348" cy="151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latin typeface="Montserrat" pitchFamily="2" charset="0"/>
              </a:rPr>
              <a:t>Medios electrónicos</a:t>
            </a:r>
          </a:p>
          <a:p>
            <a:r>
              <a:rPr lang="es-MX" sz="1400" dirty="0">
                <a:latin typeface="Montserrat" pitchFamily="2" charset="0"/>
              </a:rPr>
              <a:t>Formatos físicos</a:t>
            </a:r>
          </a:p>
          <a:p>
            <a:r>
              <a:rPr lang="es-MX" sz="1400" dirty="0">
                <a:latin typeface="Montserrat" pitchFamily="2" charset="0"/>
              </a:rPr>
              <a:t>Medios verbales o cualquier otra tecnología, siempre y cuando garantice y cumpla con el principio de información que se refiere la Ley.</a:t>
            </a:r>
          </a:p>
        </p:txBody>
      </p:sp>
    </p:spTree>
    <p:extLst>
      <p:ext uri="{BB962C8B-B14F-4D97-AF65-F5344CB8AC3E}">
        <p14:creationId xmlns:p14="http://schemas.microsoft.com/office/powerpoint/2010/main" val="134430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modelo datos personales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0437" y="132522"/>
            <a:ext cx="8338782" cy="37736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ángulo 6"/>
          <p:cNvSpPr/>
          <p:nvPr/>
        </p:nvSpPr>
        <p:spPr>
          <a:xfrm>
            <a:off x="128198" y="3906143"/>
            <a:ext cx="804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9D2449"/>
                </a:solidFill>
                <a:latin typeface="Montserrat" pitchFamily="2" charset="0"/>
              </a:rPr>
              <a:t>¿Qué es una transferencia de datos personales? </a:t>
            </a:r>
          </a:p>
          <a:p>
            <a:r>
              <a:rPr lang="es-MX" sz="1400" dirty="0">
                <a:latin typeface="Montserrat" pitchFamily="2" charset="0"/>
              </a:rPr>
              <a:t>La comunicación de datos que realiza el responsable del tratamiento a un tercero, distinto del titular, del mismo responsable.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28198" y="4645581"/>
            <a:ext cx="5344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u="sng" dirty="0">
                <a:solidFill>
                  <a:srgbClr val="9D2449"/>
                </a:solidFill>
                <a:latin typeface="Montserrat" pitchFamily="2" charset="0"/>
              </a:rPr>
              <a:t>¿Qué es una remisión de datos personales? </a:t>
            </a:r>
          </a:p>
          <a:p>
            <a:r>
              <a:rPr lang="es-MX" sz="1400" dirty="0">
                <a:latin typeface="Montserrat" pitchFamily="2" charset="0"/>
              </a:rPr>
              <a:t>La remisión supone una comunicación de datos personales, pero dicha comunicación se produce entre un responsable y un encargado del tratamiento. </a:t>
            </a:r>
          </a:p>
        </p:txBody>
      </p:sp>
    </p:spTree>
    <p:extLst>
      <p:ext uri="{BB962C8B-B14F-4D97-AF65-F5344CB8AC3E}">
        <p14:creationId xmlns:p14="http://schemas.microsoft.com/office/powerpoint/2010/main" val="48738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5614" y="1808713"/>
            <a:ext cx="7641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Un patrón o una empresa (responsable del tratamiento) que comunica datos personales de sus trabajadores al Instituto Mexicano del Seguro Social (tercero), para el cálculo de la pensión.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34969" y="2934210"/>
            <a:ext cx="764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Una universidad mexicana (responsable) envía datos personales de sus alumnos que van a participar en un programa de intercambio a una universidad de otro país (tercero).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3211" y="1011004"/>
            <a:ext cx="7641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Una empresa comunica datos personales a un contador que le presta los servicios de elaboración de su nómina.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46935" y="3942351"/>
            <a:ext cx="7641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Una institución financiera comunica datos personales a un despacho de cobranza para que le preste el servicio de cobranza extrajudicial.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83211" y="621272"/>
            <a:ext cx="10515600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spc="50" dirty="0">
                <a:ln w="11430"/>
                <a:cs typeface="Arial" pitchFamily="34" charset="0"/>
              </a:rPr>
              <a:t>Distingue entre Transferencia y Remisión de Datos Personales</a:t>
            </a:r>
            <a:br>
              <a:rPr lang="es-MX" spc="50" dirty="0">
                <a:ln w="11430"/>
                <a:cs typeface="Arial" pitchFamily="34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038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B6951BFB-BF56-299F-B43F-29783171FA1C}"/>
              </a:ext>
            </a:extLst>
          </p:cNvPr>
          <p:cNvGrpSpPr/>
          <p:nvPr/>
        </p:nvGrpSpPr>
        <p:grpSpPr>
          <a:xfrm>
            <a:off x="1792838" y="712829"/>
            <a:ext cx="8305320" cy="4150719"/>
            <a:chOff x="719048" y="943533"/>
            <a:chExt cx="7797800" cy="5665470"/>
          </a:xfrm>
        </p:grpSpPr>
        <p:grpSp>
          <p:nvGrpSpPr>
            <p:cNvPr id="2" name="object 2"/>
            <p:cNvGrpSpPr/>
            <p:nvPr/>
          </p:nvGrpSpPr>
          <p:grpSpPr>
            <a:xfrm>
              <a:off x="719048" y="943533"/>
              <a:ext cx="7797800" cy="5665470"/>
              <a:chOff x="719048" y="943533"/>
              <a:chExt cx="7797800" cy="5665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9048" y="943533"/>
                <a:ext cx="7797292" cy="5665089"/>
              </a:xfrm>
              <a:prstGeom prst="rect">
                <a:avLst/>
              </a:prstGeom>
            </p:spPr>
          </p:pic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60120" y="1824608"/>
                <a:ext cx="1820545" cy="2452243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59624" y="2281808"/>
                <a:ext cx="1413129" cy="1537843"/>
              </a:xfrm>
              <a:prstGeom prst="rect">
                <a:avLst/>
              </a:prstGeom>
            </p:spPr>
          </p:pic>
          <p:sp>
            <p:nvSpPr>
              <p:cNvPr id="6" name="object 6"/>
              <p:cNvSpPr/>
              <p:nvPr/>
            </p:nvSpPr>
            <p:spPr>
              <a:xfrm>
                <a:off x="991971" y="1857247"/>
                <a:ext cx="1701800" cy="2336165"/>
              </a:xfrm>
              <a:custGeom>
                <a:avLst/>
                <a:gdLst/>
                <a:ahLst/>
                <a:cxnLst/>
                <a:rect l="l" t="t" r="r" b="b"/>
                <a:pathLst>
                  <a:path w="1701800" h="2336165">
                    <a:moveTo>
                      <a:pt x="1418107" y="0"/>
                    </a:moveTo>
                    <a:lnTo>
                      <a:pt x="283616" y="0"/>
                    </a:lnTo>
                    <a:lnTo>
                      <a:pt x="260362" y="888"/>
                    </a:lnTo>
                    <a:lnTo>
                      <a:pt x="215468" y="8254"/>
                    </a:lnTo>
                    <a:lnTo>
                      <a:pt x="173228" y="22351"/>
                    </a:lnTo>
                    <a:lnTo>
                      <a:pt x="134226" y="42544"/>
                    </a:lnTo>
                    <a:lnTo>
                      <a:pt x="99047" y="68325"/>
                    </a:lnTo>
                    <a:lnTo>
                      <a:pt x="68275" y="99060"/>
                    </a:lnTo>
                    <a:lnTo>
                      <a:pt x="42494" y="134238"/>
                    </a:lnTo>
                    <a:lnTo>
                      <a:pt x="22288" y="173227"/>
                    </a:lnTo>
                    <a:lnTo>
                      <a:pt x="8242" y="215518"/>
                    </a:lnTo>
                    <a:lnTo>
                      <a:pt x="939" y="260350"/>
                    </a:lnTo>
                    <a:lnTo>
                      <a:pt x="0" y="283590"/>
                    </a:lnTo>
                    <a:lnTo>
                      <a:pt x="0" y="2052193"/>
                    </a:lnTo>
                    <a:lnTo>
                      <a:pt x="3721" y="2098294"/>
                    </a:lnTo>
                    <a:lnTo>
                      <a:pt x="14465" y="2141854"/>
                    </a:lnTo>
                    <a:lnTo>
                      <a:pt x="31661" y="2182622"/>
                    </a:lnTo>
                    <a:lnTo>
                      <a:pt x="54724" y="2219706"/>
                    </a:lnTo>
                    <a:lnTo>
                      <a:pt x="83070" y="2252726"/>
                    </a:lnTo>
                    <a:lnTo>
                      <a:pt x="116116" y="2281174"/>
                    </a:lnTo>
                    <a:lnTo>
                      <a:pt x="153288" y="2304160"/>
                    </a:lnTo>
                    <a:lnTo>
                      <a:pt x="193979" y="2321433"/>
                    </a:lnTo>
                    <a:lnTo>
                      <a:pt x="237616" y="2332101"/>
                    </a:lnTo>
                    <a:lnTo>
                      <a:pt x="283616" y="2335910"/>
                    </a:lnTo>
                    <a:lnTo>
                      <a:pt x="1418107" y="2335910"/>
                    </a:lnTo>
                    <a:lnTo>
                      <a:pt x="1464081" y="2332101"/>
                    </a:lnTo>
                    <a:lnTo>
                      <a:pt x="1507769" y="2321433"/>
                    </a:lnTo>
                    <a:lnTo>
                      <a:pt x="1548409" y="2304160"/>
                    </a:lnTo>
                    <a:lnTo>
                      <a:pt x="1585620" y="2281174"/>
                    </a:lnTo>
                    <a:lnTo>
                      <a:pt x="1618640" y="2252726"/>
                    </a:lnTo>
                    <a:lnTo>
                      <a:pt x="1646961" y="2219706"/>
                    </a:lnTo>
                    <a:lnTo>
                      <a:pt x="1670075" y="2182622"/>
                    </a:lnTo>
                    <a:lnTo>
                      <a:pt x="1687220" y="2141854"/>
                    </a:lnTo>
                    <a:lnTo>
                      <a:pt x="1698015" y="2098294"/>
                    </a:lnTo>
                    <a:lnTo>
                      <a:pt x="1701698" y="2052193"/>
                    </a:lnTo>
                    <a:lnTo>
                      <a:pt x="1701698" y="283590"/>
                    </a:lnTo>
                    <a:lnTo>
                      <a:pt x="1698015" y="237616"/>
                    </a:lnTo>
                    <a:lnTo>
                      <a:pt x="1687220" y="193928"/>
                    </a:lnTo>
                    <a:lnTo>
                      <a:pt x="1670075" y="153288"/>
                    </a:lnTo>
                    <a:lnTo>
                      <a:pt x="1646961" y="116077"/>
                    </a:lnTo>
                    <a:lnTo>
                      <a:pt x="1618640" y="83057"/>
                    </a:lnTo>
                    <a:lnTo>
                      <a:pt x="1585620" y="54737"/>
                    </a:lnTo>
                    <a:lnTo>
                      <a:pt x="1548409" y="31623"/>
                    </a:lnTo>
                    <a:lnTo>
                      <a:pt x="1507769" y="14477"/>
                    </a:lnTo>
                    <a:lnTo>
                      <a:pt x="1464081" y="3682"/>
                    </a:lnTo>
                    <a:lnTo>
                      <a:pt x="1418107" y="0"/>
                    </a:lnTo>
                    <a:close/>
                  </a:path>
                </a:pathLst>
              </a:custGeom>
              <a:solidFill>
                <a:srgbClr val="58B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1135666" y="2230733"/>
              <a:ext cx="1413128" cy="12044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635" algn="ctr">
                <a:spcBef>
                  <a:spcPts val="100"/>
                </a:spcBef>
              </a:pPr>
              <a:r>
                <a:rPr lang="es-MX" sz="1700" spc="-1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Sistema </a:t>
              </a:r>
              <a:r>
                <a:rPr lang="es-MX" sz="1700" spc="-1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solicitudes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</a:t>
              </a:r>
              <a:r>
                <a:rPr lang="es-MX" sz="1700" spc="-4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acceso</a:t>
              </a:r>
              <a:r>
                <a:rPr lang="es-MX" sz="1700" spc="-4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a </a:t>
              </a:r>
              <a:r>
                <a:rPr lang="es-MX" sz="1700" spc="-484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la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información</a:t>
              </a:r>
              <a:endParaRPr lang="es-MX" sz="1700" dirty="0">
                <a:latin typeface="Montserrat" panose="00000500000000000000" pitchFamily="2" charset="0"/>
                <a:cs typeface="Arial MT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2805557" y="1832864"/>
              <a:ext cx="1808480" cy="2444115"/>
              <a:chOff x="2805557" y="1832864"/>
              <a:chExt cx="1808480" cy="2444115"/>
            </a:xfrm>
          </p:grpSpPr>
          <p:pic>
            <p:nvPicPr>
              <p:cNvPr id="9" name="object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05557" y="1832864"/>
                <a:ext cx="1807971" cy="2443988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80055" y="2423109"/>
                <a:ext cx="1463040" cy="1259382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2837307" y="1866265"/>
                <a:ext cx="1690370" cy="2327275"/>
              </a:xfrm>
              <a:custGeom>
                <a:avLst/>
                <a:gdLst/>
                <a:ahLst/>
                <a:cxnLst/>
                <a:rect l="l" t="t" r="r" b="b"/>
                <a:pathLst>
                  <a:path w="1690370" h="2327275">
                    <a:moveTo>
                      <a:pt x="1408303" y="0"/>
                    </a:moveTo>
                    <a:lnTo>
                      <a:pt x="281686" y="0"/>
                    </a:lnTo>
                    <a:lnTo>
                      <a:pt x="258572" y="888"/>
                    </a:lnTo>
                    <a:lnTo>
                      <a:pt x="213994" y="8127"/>
                    </a:lnTo>
                    <a:lnTo>
                      <a:pt x="172085" y="22098"/>
                    </a:lnTo>
                    <a:lnTo>
                      <a:pt x="133350" y="42163"/>
                    </a:lnTo>
                    <a:lnTo>
                      <a:pt x="98425" y="67818"/>
                    </a:lnTo>
                    <a:lnTo>
                      <a:pt x="67818" y="98298"/>
                    </a:lnTo>
                    <a:lnTo>
                      <a:pt x="42291" y="133223"/>
                    </a:lnTo>
                    <a:lnTo>
                      <a:pt x="22225" y="171958"/>
                    </a:lnTo>
                    <a:lnTo>
                      <a:pt x="8255" y="213995"/>
                    </a:lnTo>
                    <a:lnTo>
                      <a:pt x="1016" y="258572"/>
                    </a:lnTo>
                    <a:lnTo>
                      <a:pt x="0" y="281686"/>
                    </a:lnTo>
                    <a:lnTo>
                      <a:pt x="0" y="2045208"/>
                    </a:lnTo>
                    <a:lnTo>
                      <a:pt x="3810" y="2090801"/>
                    </a:lnTo>
                    <a:lnTo>
                      <a:pt x="14478" y="2134235"/>
                    </a:lnTo>
                    <a:lnTo>
                      <a:pt x="31495" y="2174621"/>
                    </a:lnTo>
                    <a:lnTo>
                      <a:pt x="54356" y="2211578"/>
                    </a:lnTo>
                    <a:lnTo>
                      <a:pt x="82550" y="2244344"/>
                    </a:lnTo>
                    <a:lnTo>
                      <a:pt x="115316" y="2272538"/>
                    </a:lnTo>
                    <a:lnTo>
                      <a:pt x="152273" y="2295398"/>
                    </a:lnTo>
                    <a:lnTo>
                      <a:pt x="192659" y="2312416"/>
                    </a:lnTo>
                    <a:lnTo>
                      <a:pt x="236093" y="2323211"/>
                    </a:lnTo>
                    <a:lnTo>
                      <a:pt x="281686" y="2326894"/>
                    </a:lnTo>
                    <a:lnTo>
                      <a:pt x="1408303" y="2326894"/>
                    </a:lnTo>
                    <a:lnTo>
                      <a:pt x="1454022" y="2323211"/>
                    </a:lnTo>
                    <a:lnTo>
                      <a:pt x="1497330" y="2312416"/>
                    </a:lnTo>
                    <a:lnTo>
                      <a:pt x="1537843" y="2295398"/>
                    </a:lnTo>
                    <a:lnTo>
                      <a:pt x="1574672" y="2272538"/>
                    </a:lnTo>
                    <a:lnTo>
                      <a:pt x="1607566" y="2244344"/>
                    </a:lnTo>
                    <a:lnTo>
                      <a:pt x="1635633" y="2211578"/>
                    </a:lnTo>
                    <a:lnTo>
                      <a:pt x="1658620" y="2174621"/>
                    </a:lnTo>
                    <a:lnTo>
                      <a:pt x="1675638" y="2134235"/>
                    </a:lnTo>
                    <a:lnTo>
                      <a:pt x="1686306" y="2090801"/>
                    </a:lnTo>
                    <a:lnTo>
                      <a:pt x="1689989" y="2045208"/>
                    </a:lnTo>
                    <a:lnTo>
                      <a:pt x="1689989" y="281686"/>
                    </a:lnTo>
                    <a:lnTo>
                      <a:pt x="1686306" y="235965"/>
                    </a:lnTo>
                    <a:lnTo>
                      <a:pt x="1675638" y="192659"/>
                    </a:lnTo>
                    <a:lnTo>
                      <a:pt x="1658620" y="152146"/>
                    </a:lnTo>
                    <a:lnTo>
                      <a:pt x="1635633" y="115315"/>
                    </a:lnTo>
                    <a:lnTo>
                      <a:pt x="1607566" y="82423"/>
                    </a:lnTo>
                    <a:lnTo>
                      <a:pt x="1574672" y="54356"/>
                    </a:lnTo>
                    <a:lnTo>
                      <a:pt x="1537843" y="31369"/>
                    </a:lnTo>
                    <a:lnTo>
                      <a:pt x="1497330" y="14350"/>
                    </a:lnTo>
                    <a:lnTo>
                      <a:pt x="1454022" y="3683"/>
                    </a:lnTo>
                    <a:lnTo>
                      <a:pt x="1408303" y="0"/>
                    </a:lnTo>
                    <a:close/>
                  </a:path>
                </a:pathLst>
              </a:custGeom>
              <a:solidFill>
                <a:srgbClr val="58B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2945773" y="2229158"/>
              <a:ext cx="1480965" cy="1195371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 marR="5080" indent="77470" algn="ctr">
                <a:lnSpc>
                  <a:spcPct val="99100"/>
                </a:lnSpc>
                <a:spcBef>
                  <a:spcPts val="120"/>
                </a:spcBef>
              </a:pPr>
              <a:r>
                <a:rPr lang="es-MX" sz="1700" spc="-1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Sistema </a:t>
              </a:r>
              <a:r>
                <a:rPr lang="es-MX" sz="1700" spc="-1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1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gestión de 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medios </a:t>
              </a:r>
              <a:r>
                <a:rPr lang="es-MX" sz="1700" spc="-1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im</a:t>
              </a:r>
              <a:r>
                <a:rPr lang="es-MX" sz="1700" spc="-1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p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u</a:t>
              </a:r>
              <a:r>
                <a:rPr lang="es-MX" sz="1700" spc="-1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g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n</a:t>
              </a:r>
              <a:r>
                <a:rPr lang="es-MX" sz="1700" spc="-1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a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ci</a:t>
              </a:r>
              <a:r>
                <a:rPr lang="es-MX" sz="1700" spc="-1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ó</a:t>
              </a:r>
              <a:r>
                <a:rPr lang="es-MX" sz="1700" spc="-5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n</a:t>
              </a:r>
              <a:endParaRPr lang="es-MX" sz="1700">
                <a:latin typeface="Montserrat" panose="00000500000000000000" pitchFamily="2" charset="0"/>
                <a:cs typeface="Arial MT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4646803" y="1832864"/>
              <a:ext cx="1816735" cy="2444115"/>
              <a:chOff x="4646803" y="1832864"/>
              <a:chExt cx="1816735" cy="2444115"/>
            </a:xfrm>
          </p:grpSpPr>
          <p:pic>
            <p:nvPicPr>
              <p:cNvPr id="14" name="object 14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46803" y="1832864"/>
                <a:ext cx="1816353" cy="2443988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08855" y="2323465"/>
                <a:ext cx="1487931" cy="1463040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4677029" y="1866265"/>
                <a:ext cx="1701800" cy="2327275"/>
              </a:xfrm>
              <a:custGeom>
                <a:avLst/>
                <a:gdLst/>
                <a:ahLst/>
                <a:cxnLst/>
                <a:rect l="l" t="t" r="r" b="b"/>
                <a:pathLst>
                  <a:path w="1701800" h="2327275">
                    <a:moveTo>
                      <a:pt x="1418082" y="0"/>
                    </a:moveTo>
                    <a:lnTo>
                      <a:pt x="283591" y="0"/>
                    </a:lnTo>
                    <a:lnTo>
                      <a:pt x="260350" y="888"/>
                    </a:lnTo>
                    <a:lnTo>
                      <a:pt x="215392" y="8255"/>
                    </a:lnTo>
                    <a:lnTo>
                      <a:pt x="173228" y="22225"/>
                    </a:lnTo>
                    <a:lnTo>
                      <a:pt x="134238" y="42418"/>
                    </a:lnTo>
                    <a:lnTo>
                      <a:pt x="99060" y="68199"/>
                    </a:lnTo>
                    <a:lnTo>
                      <a:pt x="68199" y="99060"/>
                    </a:lnTo>
                    <a:lnTo>
                      <a:pt x="42418" y="134238"/>
                    </a:lnTo>
                    <a:lnTo>
                      <a:pt x="22225" y="173227"/>
                    </a:lnTo>
                    <a:lnTo>
                      <a:pt x="8255" y="215392"/>
                    </a:lnTo>
                    <a:lnTo>
                      <a:pt x="888" y="260350"/>
                    </a:lnTo>
                    <a:lnTo>
                      <a:pt x="0" y="283590"/>
                    </a:lnTo>
                    <a:lnTo>
                      <a:pt x="0" y="2043176"/>
                    </a:lnTo>
                    <a:lnTo>
                      <a:pt x="3683" y="2089277"/>
                    </a:lnTo>
                    <a:lnTo>
                      <a:pt x="14478" y="2132838"/>
                    </a:lnTo>
                    <a:lnTo>
                      <a:pt x="31623" y="2173605"/>
                    </a:lnTo>
                    <a:lnTo>
                      <a:pt x="54737" y="2210689"/>
                    </a:lnTo>
                    <a:lnTo>
                      <a:pt x="83058" y="2243709"/>
                    </a:lnTo>
                    <a:lnTo>
                      <a:pt x="116078" y="2272157"/>
                    </a:lnTo>
                    <a:lnTo>
                      <a:pt x="153288" y="2295144"/>
                    </a:lnTo>
                    <a:lnTo>
                      <a:pt x="193929" y="2312416"/>
                    </a:lnTo>
                    <a:lnTo>
                      <a:pt x="237617" y="2323084"/>
                    </a:lnTo>
                    <a:lnTo>
                      <a:pt x="283591" y="2326894"/>
                    </a:lnTo>
                    <a:lnTo>
                      <a:pt x="1418082" y="2326894"/>
                    </a:lnTo>
                    <a:lnTo>
                      <a:pt x="1464056" y="2323084"/>
                    </a:lnTo>
                    <a:lnTo>
                      <a:pt x="1507744" y="2312416"/>
                    </a:lnTo>
                    <a:lnTo>
                      <a:pt x="1548384" y="2295144"/>
                    </a:lnTo>
                    <a:lnTo>
                      <a:pt x="1585595" y="2272157"/>
                    </a:lnTo>
                    <a:lnTo>
                      <a:pt x="1618615" y="2243709"/>
                    </a:lnTo>
                    <a:lnTo>
                      <a:pt x="1646936" y="2210689"/>
                    </a:lnTo>
                    <a:lnTo>
                      <a:pt x="1670050" y="2173605"/>
                    </a:lnTo>
                    <a:lnTo>
                      <a:pt x="1687195" y="2132838"/>
                    </a:lnTo>
                    <a:lnTo>
                      <a:pt x="1697990" y="2089277"/>
                    </a:lnTo>
                    <a:lnTo>
                      <a:pt x="1701673" y="2043176"/>
                    </a:lnTo>
                    <a:lnTo>
                      <a:pt x="1701673" y="283590"/>
                    </a:lnTo>
                    <a:lnTo>
                      <a:pt x="1697990" y="237617"/>
                    </a:lnTo>
                    <a:lnTo>
                      <a:pt x="1687195" y="193929"/>
                    </a:lnTo>
                    <a:lnTo>
                      <a:pt x="1670050" y="153288"/>
                    </a:lnTo>
                    <a:lnTo>
                      <a:pt x="1646936" y="116077"/>
                    </a:lnTo>
                    <a:lnTo>
                      <a:pt x="1618615" y="83058"/>
                    </a:lnTo>
                    <a:lnTo>
                      <a:pt x="1585595" y="54737"/>
                    </a:lnTo>
                    <a:lnTo>
                      <a:pt x="1548384" y="31623"/>
                    </a:lnTo>
                    <a:lnTo>
                      <a:pt x="1507744" y="14477"/>
                    </a:lnTo>
                    <a:lnTo>
                      <a:pt x="1464056" y="3683"/>
                    </a:lnTo>
                    <a:lnTo>
                      <a:pt x="1418082" y="0"/>
                    </a:lnTo>
                    <a:close/>
                  </a:path>
                </a:pathLst>
              </a:custGeom>
              <a:solidFill>
                <a:srgbClr val="58B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4797515" y="2169552"/>
              <a:ext cx="1446218" cy="178934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065" marR="5080" indent="1905" algn="ctr">
                <a:lnSpc>
                  <a:spcPct val="99000"/>
                </a:lnSpc>
                <a:spcBef>
                  <a:spcPts val="125"/>
                </a:spcBef>
              </a:pPr>
              <a:r>
                <a:rPr lang="es-MX" sz="1700" spc="-1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Sistema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portales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obligaciones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1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t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ransparencia</a:t>
              </a:r>
              <a:endParaRPr lang="es-MX" sz="1700" dirty="0">
                <a:latin typeface="Montserrat" panose="00000500000000000000" pitchFamily="2" charset="0"/>
                <a:cs typeface="Arial MT"/>
              </a:endParaRPr>
            </a:p>
          </p:txBody>
        </p:sp>
        <p:grpSp>
          <p:nvGrpSpPr>
            <p:cNvPr id="18" name="object 18"/>
            <p:cNvGrpSpPr/>
            <p:nvPr/>
          </p:nvGrpSpPr>
          <p:grpSpPr>
            <a:xfrm>
              <a:off x="6475603" y="1824608"/>
              <a:ext cx="1816735" cy="2452370"/>
              <a:chOff x="6475603" y="1824608"/>
              <a:chExt cx="1816735" cy="2452370"/>
            </a:xfrm>
          </p:grpSpPr>
          <p:pic>
            <p:nvPicPr>
              <p:cNvPr id="19" name="object 19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75603" y="1824608"/>
                <a:ext cx="1816353" cy="2452243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637655" y="2061590"/>
                <a:ext cx="1487931" cy="1982597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6506337" y="1857247"/>
                <a:ext cx="1701800" cy="2336165"/>
              </a:xfrm>
              <a:custGeom>
                <a:avLst/>
                <a:gdLst/>
                <a:ahLst/>
                <a:cxnLst/>
                <a:rect l="l" t="t" r="r" b="b"/>
                <a:pathLst>
                  <a:path w="1701800" h="2336165">
                    <a:moveTo>
                      <a:pt x="1418082" y="0"/>
                    </a:moveTo>
                    <a:lnTo>
                      <a:pt x="283718" y="0"/>
                    </a:lnTo>
                    <a:lnTo>
                      <a:pt x="260477" y="888"/>
                    </a:lnTo>
                    <a:lnTo>
                      <a:pt x="215519" y="8254"/>
                    </a:lnTo>
                    <a:lnTo>
                      <a:pt x="173228" y="22351"/>
                    </a:lnTo>
                    <a:lnTo>
                      <a:pt x="134239" y="42544"/>
                    </a:lnTo>
                    <a:lnTo>
                      <a:pt x="99060" y="68325"/>
                    </a:lnTo>
                    <a:lnTo>
                      <a:pt x="68326" y="99060"/>
                    </a:lnTo>
                    <a:lnTo>
                      <a:pt x="42545" y="134238"/>
                    </a:lnTo>
                    <a:lnTo>
                      <a:pt x="22352" y="173227"/>
                    </a:lnTo>
                    <a:lnTo>
                      <a:pt x="8255" y="215518"/>
                    </a:lnTo>
                    <a:lnTo>
                      <a:pt x="1016" y="260350"/>
                    </a:lnTo>
                    <a:lnTo>
                      <a:pt x="0" y="283590"/>
                    </a:lnTo>
                    <a:lnTo>
                      <a:pt x="0" y="2052193"/>
                    </a:lnTo>
                    <a:lnTo>
                      <a:pt x="3810" y="2098294"/>
                    </a:lnTo>
                    <a:lnTo>
                      <a:pt x="14478" y="2141854"/>
                    </a:lnTo>
                    <a:lnTo>
                      <a:pt x="31750" y="2182622"/>
                    </a:lnTo>
                    <a:lnTo>
                      <a:pt x="54737" y="2219706"/>
                    </a:lnTo>
                    <a:lnTo>
                      <a:pt x="83185" y="2252726"/>
                    </a:lnTo>
                    <a:lnTo>
                      <a:pt x="116205" y="2281174"/>
                    </a:lnTo>
                    <a:lnTo>
                      <a:pt x="153289" y="2304160"/>
                    </a:lnTo>
                    <a:lnTo>
                      <a:pt x="194056" y="2321433"/>
                    </a:lnTo>
                    <a:lnTo>
                      <a:pt x="237617" y="2332101"/>
                    </a:lnTo>
                    <a:lnTo>
                      <a:pt x="283718" y="2335910"/>
                    </a:lnTo>
                    <a:lnTo>
                      <a:pt x="1418082" y="2335910"/>
                    </a:lnTo>
                    <a:lnTo>
                      <a:pt x="1464183" y="2332101"/>
                    </a:lnTo>
                    <a:lnTo>
                      <a:pt x="1507744" y="2321433"/>
                    </a:lnTo>
                    <a:lnTo>
                      <a:pt x="1548511" y="2304160"/>
                    </a:lnTo>
                    <a:lnTo>
                      <a:pt x="1585595" y="2281174"/>
                    </a:lnTo>
                    <a:lnTo>
                      <a:pt x="1618742" y="2252726"/>
                    </a:lnTo>
                    <a:lnTo>
                      <a:pt x="1647063" y="2219706"/>
                    </a:lnTo>
                    <a:lnTo>
                      <a:pt x="1670050" y="2182622"/>
                    </a:lnTo>
                    <a:lnTo>
                      <a:pt x="1687322" y="2141854"/>
                    </a:lnTo>
                    <a:lnTo>
                      <a:pt x="1697990" y="2098294"/>
                    </a:lnTo>
                    <a:lnTo>
                      <a:pt x="1701800" y="2052193"/>
                    </a:lnTo>
                    <a:lnTo>
                      <a:pt x="1701800" y="283590"/>
                    </a:lnTo>
                    <a:lnTo>
                      <a:pt x="1697990" y="237616"/>
                    </a:lnTo>
                    <a:lnTo>
                      <a:pt x="1687322" y="193928"/>
                    </a:lnTo>
                    <a:lnTo>
                      <a:pt x="1670050" y="153288"/>
                    </a:lnTo>
                    <a:lnTo>
                      <a:pt x="1647063" y="116077"/>
                    </a:lnTo>
                    <a:lnTo>
                      <a:pt x="1618742" y="83057"/>
                    </a:lnTo>
                    <a:lnTo>
                      <a:pt x="1585595" y="54737"/>
                    </a:lnTo>
                    <a:lnTo>
                      <a:pt x="1548511" y="31623"/>
                    </a:lnTo>
                    <a:lnTo>
                      <a:pt x="1507744" y="14477"/>
                    </a:lnTo>
                    <a:lnTo>
                      <a:pt x="1464183" y="3682"/>
                    </a:lnTo>
                    <a:lnTo>
                      <a:pt x="1418082" y="0"/>
                    </a:lnTo>
                    <a:close/>
                  </a:path>
                </a:pathLst>
              </a:custGeom>
              <a:solidFill>
                <a:srgbClr val="58B9D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2"/>
            <p:cNvSpPr txBox="1"/>
            <p:nvPr/>
          </p:nvSpPr>
          <p:spPr>
            <a:xfrm>
              <a:off x="6603581" y="2034167"/>
              <a:ext cx="1518095" cy="150259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algn="ctr">
                <a:spcBef>
                  <a:spcPts val="105"/>
                </a:spcBef>
              </a:pPr>
              <a:r>
                <a:rPr lang="es-MX" sz="1700" spc="-1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Sistema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de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comunicac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i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ón 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entre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organismos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garantes</a:t>
              </a:r>
              <a:r>
                <a:rPr lang="es-MX" sz="1700" spc="9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y </a:t>
              </a:r>
              <a:r>
                <a:rPr lang="es-MX" sz="1700" spc="5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 </a:t>
              </a:r>
              <a:r>
                <a:rPr lang="es-MX" sz="1700" spc="-10" dirty="0">
                  <a:solidFill>
                    <a:srgbClr val="FFFFFF"/>
                  </a:solidFill>
                  <a:latin typeface="Montserrat" panose="00000500000000000000" pitchFamily="2" charset="0"/>
                  <a:cs typeface="Arial MT"/>
                </a:rPr>
                <a:t>SO</a:t>
              </a:r>
              <a:endParaRPr lang="es-MX" sz="1700" dirty="0">
                <a:latin typeface="Montserrat" panose="00000500000000000000" pitchFamily="2" charset="0"/>
                <a:cs typeface="Arial MT"/>
              </a:endParaRPr>
            </a:p>
          </p:txBody>
        </p:sp>
        <p:grpSp>
          <p:nvGrpSpPr>
            <p:cNvPr id="23" name="object 23"/>
            <p:cNvGrpSpPr/>
            <p:nvPr/>
          </p:nvGrpSpPr>
          <p:grpSpPr>
            <a:xfrm>
              <a:off x="960119" y="1180401"/>
              <a:ext cx="7331836" cy="631761"/>
              <a:chOff x="960119" y="1180401"/>
              <a:chExt cx="7331836" cy="631761"/>
            </a:xfrm>
          </p:grpSpPr>
          <p:pic>
            <p:nvPicPr>
              <p:cNvPr id="24" name="object 24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60119" y="1180401"/>
                <a:ext cx="7331836" cy="631761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998468" y="1230248"/>
                <a:ext cx="1246911" cy="548639"/>
              </a:xfrm>
              <a:prstGeom prst="rect">
                <a:avLst/>
              </a:prstGeom>
            </p:spPr>
          </p:pic>
          <p:sp>
            <p:nvSpPr>
              <p:cNvPr id="26" name="object 26"/>
              <p:cNvSpPr/>
              <p:nvPr/>
            </p:nvSpPr>
            <p:spPr>
              <a:xfrm>
                <a:off x="991971" y="1211324"/>
                <a:ext cx="7216775" cy="545846"/>
              </a:xfrm>
              <a:custGeom>
                <a:avLst/>
                <a:gdLst/>
                <a:ahLst/>
                <a:cxnLst/>
                <a:rect l="l" t="t" r="r" b="b"/>
                <a:pathLst>
                  <a:path w="7216775" h="516889">
                    <a:moveTo>
                      <a:pt x="7130059" y="0"/>
                    </a:moveTo>
                    <a:lnTo>
                      <a:pt x="77495" y="508"/>
                    </a:lnTo>
                    <a:lnTo>
                      <a:pt x="38074" y="14604"/>
                    </a:lnTo>
                    <a:lnTo>
                      <a:pt x="10426" y="44958"/>
                    </a:lnTo>
                    <a:lnTo>
                      <a:pt x="0" y="86106"/>
                    </a:lnTo>
                    <a:lnTo>
                      <a:pt x="419" y="438785"/>
                    </a:lnTo>
                    <a:lnTo>
                      <a:pt x="14617" y="478282"/>
                    </a:lnTo>
                    <a:lnTo>
                      <a:pt x="44970" y="505968"/>
                    </a:lnTo>
                    <a:lnTo>
                      <a:pt x="86055" y="516382"/>
                    </a:lnTo>
                    <a:lnTo>
                      <a:pt x="7138568" y="515874"/>
                    </a:lnTo>
                    <a:lnTo>
                      <a:pt x="7178065" y="501776"/>
                    </a:lnTo>
                    <a:lnTo>
                      <a:pt x="7205751" y="471424"/>
                    </a:lnTo>
                    <a:lnTo>
                      <a:pt x="7216165" y="430275"/>
                    </a:lnTo>
                    <a:lnTo>
                      <a:pt x="7215657" y="77597"/>
                    </a:lnTo>
                    <a:lnTo>
                      <a:pt x="7201560" y="38100"/>
                    </a:lnTo>
                    <a:lnTo>
                      <a:pt x="7171207" y="10540"/>
                    </a:lnTo>
                    <a:lnTo>
                      <a:pt x="7130059" y="0"/>
                    </a:lnTo>
                    <a:close/>
                  </a:path>
                </a:pathLst>
              </a:custGeom>
              <a:solidFill>
                <a:srgbClr val="F9A75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4048125" y="1266520"/>
              <a:ext cx="1109345" cy="434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400" b="1" dirty="0">
                  <a:solidFill>
                    <a:srgbClr val="FFFFFF"/>
                  </a:solidFill>
                  <a:latin typeface="Arial"/>
                  <a:cs typeface="Arial"/>
                </a:rPr>
                <a:t>F</a:t>
              </a:r>
              <a:r>
                <a:rPr sz="2400" b="1" spc="-1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2400" b="1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2400" b="1" spc="-1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2400" b="1" dirty="0">
                  <a:solidFill>
                    <a:srgbClr val="FFFFFF"/>
                  </a:solidFill>
                  <a:latin typeface="Arial"/>
                  <a:cs typeface="Arial"/>
                </a:rPr>
                <a:t>ral</a:t>
              </a:r>
              <a:endParaRPr sz="2400" dirty="0"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980897" y="3763964"/>
              <a:ext cx="7331836" cy="2691445"/>
              <a:chOff x="980897" y="3763964"/>
              <a:chExt cx="7331836" cy="2691445"/>
            </a:xfrm>
          </p:grpSpPr>
          <p:pic>
            <p:nvPicPr>
              <p:cNvPr id="29" name="object 29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81325" y="5320144"/>
                <a:ext cx="4326762" cy="581888"/>
              </a:xfrm>
              <a:prstGeom prst="rect">
                <a:avLst/>
              </a:prstGeom>
            </p:spPr>
          </p:pic>
          <p:pic>
            <p:nvPicPr>
              <p:cNvPr id="30" name="object 3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51455" y="5390807"/>
                <a:ext cx="3786504" cy="448881"/>
              </a:xfrm>
              <a:prstGeom prst="rect">
                <a:avLst/>
              </a:prstGeom>
            </p:spPr>
          </p:pic>
          <p:sp>
            <p:nvSpPr>
              <p:cNvPr id="31" name="object 31"/>
              <p:cNvSpPr/>
              <p:nvPr/>
            </p:nvSpPr>
            <p:spPr>
              <a:xfrm>
                <a:off x="2514472" y="5352161"/>
                <a:ext cx="420941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4209415" h="466725">
                    <a:moveTo>
                      <a:pt x="4131309" y="0"/>
                    </a:moveTo>
                    <a:lnTo>
                      <a:pt x="68071" y="634"/>
                    </a:lnTo>
                    <a:lnTo>
                      <a:pt x="29718" y="16636"/>
                    </a:lnTo>
                    <a:lnTo>
                      <a:pt x="5206" y="49656"/>
                    </a:lnTo>
                    <a:lnTo>
                      <a:pt x="0" y="77723"/>
                    </a:lnTo>
                    <a:lnTo>
                      <a:pt x="634" y="398513"/>
                    </a:lnTo>
                    <a:lnTo>
                      <a:pt x="16637" y="436930"/>
                    </a:lnTo>
                    <a:lnTo>
                      <a:pt x="49656" y="461365"/>
                    </a:lnTo>
                    <a:lnTo>
                      <a:pt x="77724" y="466610"/>
                    </a:lnTo>
                    <a:lnTo>
                      <a:pt x="4140961" y="466013"/>
                    </a:lnTo>
                    <a:lnTo>
                      <a:pt x="4179443" y="449973"/>
                    </a:lnTo>
                    <a:lnTo>
                      <a:pt x="4203827" y="416966"/>
                    </a:lnTo>
                    <a:lnTo>
                      <a:pt x="4209160" y="388835"/>
                    </a:lnTo>
                    <a:lnTo>
                      <a:pt x="4208526" y="68072"/>
                    </a:lnTo>
                    <a:lnTo>
                      <a:pt x="4192524" y="29717"/>
                    </a:lnTo>
                    <a:lnTo>
                      <a:pt x="4159504" y="5206"/>
                    </a:lnTo>
                    <a:lnTo>
                      <a:pt x="4131309" y="0"/>
                    </a:lnTo>
                    <a:close/>
                  </a:path>
                </a:pathLst>
              </a:custGeom>
              <a:solidFill>
                <a:srgbClr val="FF25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842769" y="4193159"/>
                <a:ext cx="2776220" cy="1159510"/>
              </a:xfrm>
              <a:custGeom>
                <a:avLst/>
                <a:gdLst/>
                <a:ahLst/>
                <a:cxnLst/>
                <a:rect l="l" t="t" r="r" b="b"/>
                <a:pathLst>
                  <a:path w="2776220" h="1159510">
                    <a:moveTo>
                      <a:pt x="2776220" y="1159002"/>
                    </a:moveTo>
                    <a:lnTo>
                      <a:pt x="2776220" y="934339"/>
                    </a:lnTo>
                    <a:lnTo>
                      <a:pt x="0" y="934339"/>
                    </a:lnTo>
                    <a:lnTo>
                      <a:pt x="0" y="0"/>
                    </a:lnTo>
                  </a:path>
                  <a:path w="2776220" h="1159510">
                    <a:moveTo>
                      <a:pt x="2776220" y="1159002"/>
                    </a:moveTo>
                    <a:lnTo>
                      <a:pt x="2776220" y="934339"/>
                    </a:lnTo>
                    <a:lnTo>
                      <a:pt x="1839595" y="934339"/>
                    </a:lnTo>
                    <a:lnTo>
                      <a:pt x="1839595" y="0"/>
                    </a:lnTo>
                  </a:path>
                </a:pathLst>
              </a:custGeom>
              <a:ln w="38098">
                <a:solidFill>
                  <a:srgbClr val="FF25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3" name="object 33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649443" y="3763964"/>
                <a:ext cx="359994" cy="411594"/>
              </a:xfrm>
              <a:prstGeom prst="rect">
                <a:avLst/>
              </a:prstGeom>
            </p:spPr>
          </p:pic>
          <p:pic>
            <p:nvPicPr>
              <p:cNvPr id="34" name="object 34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502495" y="3859748"/>
                <a:ext cx="359994" cy="411594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347741" y="3906832"/>
                <a:ext cx="359994" cy="411594"/>
              </a:xfrm>
              <a:prstGeom prst="rect">
                <a:avLst/>
              </a:prstGeom>
            </p:spPr>
          </p:pic>
          <p:pic>
            <p:nvPicPr>
              <p:cNvPr id="36" name="object 36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203783" y="3840239"/>
                <a:ext cx="359994" cy="411594"/>
              </a:xfrm>
              <a:prstGeom prst="rect">
                <a:avLst/>
              </a:prstGeom>
            </p:spPr>
          </p:pic>
          <p:sp>
            <p:nvSpPr>
              <p:cNvPr id="37" name="object 37"/>
              <p:cNvSpPr/>
              <p:nvPr/>
            </p:nvSpPr>
            <p:spPr>
              <a:xfrm>
                <a:off x="4618989" y="4193159"/>
                <a:ext cx="2738755" cy="1159510"/>
              </a:xfrm>
              <a:custGeom>
                <a:avLst/>
                <a:gdLst/>
                <a:ahLst/>
                <a:cxnLst/>
                <a:rect l="l" t="t" r="r" b="b"/>
                <a:pathLst>
                  <a:path w="2738754" h="1159510">
                    <a:moveTo>
                      <a:pt x="0" y="1159002"/>
                    </a:moveTo>
                    <a:lnTo>
                      <a:pt x="0" y="934339"/>
                    </a:lnTo>
                    <a:lnTo>
                      <a:pt x="908812" y="934339"/>
                    </a:lnTo>
                    <a:lnTo>
                      <a:pt x="908812" y="0"/>
                    </a:lnTo>
                  </a:path>
                  <a:path w="2738754" h="1159510">
                    <a:moveTo>
                      <a:pt x="0" y="1159002"/>
                    </a:moveTo>
                    <a:lnTo>
                      <a:pt x="0" y="934339"/>
                    </a:lnTo>
                    <a:lnTo>
                      <a:pt x="2738246" y="934339"/>
                    </a:lnTo>
                    <a:lnTo>
                      <a:pt x="2738246" y="0"/>
                    </a:lnTo>
                  </a:path>
                </a:pathLst>
              </a:custGeom>
              <a:ln w="38098">
                <a:solidFill>
                  <a:srgbClr val="FF25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142740" y="5942926"/>
                <a:ext cx="877900" cy="499910"/>
              </a:xfrm>
              <a:prstGeom prst="rect">
                <a:avLst/>
              </a:prstGeom>
            </p:spPr>
          </p:pic>
          <p:pic>
            <p:nvPicPr>
              <p:cNvPr id="39" name="object 39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243702" y="5927737"/>
                <a:ext cx="778179" cy="527672"/>
              </a:xfrm>
              <a:prstGeom prst="rect">
                <a:avLst/>
              </a:prstGeom>
            </p:spPr>
          </p:pic>
          <p:pic>
            <p:nvPicPr>
              <p:cNvPr id="40" name="object 40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860040" y="5937110"/>
                <a:ext cx="1140053" cy="469430"/>
              </a:xfrm>
              <a:prstGeom prst="rect">
                <a:avLst/>
              </a:prstGeom>
            </p:spPr>
          </p:pic>
          <p:pic>
            <p:nvPicPr>
              <p:cNvPr id="41" name="object 41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6182106" y="5937973"/>
                <a:ext cx="1011885" cy="496277"/>
              </a:xfrm>
              <a:prstGeom prst="rect">
                <a:avLst/>
              </a:prstGeom>
            </p:spPr>
          </p:pic>
          <p:pic>
            <p:nvPicPr>
              <p:cNvPr id="42" name="object 42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699894" y="5917603"/>
                <a:ext cx="1018120" cy="481622"/>
              </a:xfrm>
              <a:prstGeom prst="rect">
                <a:avLst/>
              </a:prstGeom>
            </p:spPr>
          </p:pic>
          <p:pic>
            <p:nvPicPr>
              <p:cNvPr id="43" name="object 43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980897" y="4326826"/>
                <a:ext cx="7331836" cy="631761"/>
              </a:xfrm>
              <a:prstGeom prst="rect">
                <a:avLst/>
              </a:prstGeom>
            </p:spPr>
          </p:pic>
          <p:pic>
            <p:nvPicPr>
              <p:cNvPr id="44" name="object 44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056634" y="4376674"/>
                <a:ext cx="1167942" cy="548639"/>
              </a:xfrm>
              <a:prstGeom prst="rect">
                <a:avLst/>
              </a:prstGeom>
            </p:spPr>
          </p:pic>
          <p:sp>
            <p:nvSpPr>
              <p:cNvPr id="45" name="object 45"/>
              <p:cNvSpPr/>
              <p:nvPr/>
            </p:nvSpPr>
            <p:spPr>
              <a:xfrm>
                <a:off x="1010970" y="4356608"/>
                <a:ext cx="7216140" cy="516255"/>
              </a:xfrm>
              <a:custGeom>
                <a:avLst/>
                <a:gdLst/>
                <a:ahLst/>
                <a:cxnLst/>
                <a:rect l="l" t="t" r="r" b="b"/>
                <a:pathLst>
                  <a:path w="7216140" h="516254">
                    <a:moveTo>
                      <a:pt x="7130110" y="0"/>
                    </a:moveTo>
                    <a:lnTo>
                      <a:pt x="77495" y="508"/>
                    </a:lnTo>
                    <a:lnTo>
                      <a:pt x="38061" y="14605"/>
                    </a:lnTo>
                    <a:lnTo>
                      <a:pt x="10426" y="44958"/>
                    </a:lnTo>
                    <a:lnTo>
                      <a:pt x="0" y="86106"/>
                    </a:lnTo>
                    <a:lnTo>
                      <a:pt x="419" y="438785"/>
                    </a:lnTo>
                    <a:lnTo>
                      <a:pt x="14605" y="478282"/>
                    </a:lnTo>
                    <a:lnTo>
                      <a:pt x="44970" y="505841"/>
                    </a:lnTo>
                    <a:lnTo>
                      <a:pt x="86055" y="516255"/>
                    </a:lnTo>
                    <a:lnTo>
                      <a:pt x="7138619" y="515874"/>
                    </a:lnTo>
                    <a:lnTo>
                      <a:pt x="7177989" y="501650"/>
                    </a:lnTo>
                    <a:lnTo>
                      <a:pt x="7205675" y="471297"/>
                    </a:lnTo>
                    <a:lnTo>
                      <a:pt x="7216089" y="430276"/>
                    </a:lnTo>
                    <a:lnTo>
                      <a:pt x="7215708" y="77470"/>
                    </a:lnTo>
                    <a:lnTo>
                      <a:pt x="7201484" y="38100"/>
                    </a:lnTo>
                    <a:lnTo>
                      <a:pt x="7171131" y="10414"/>
                    </a:lnTo>
                    <a:lnTo>
                      <a:pt x="7130110" y="0"/>
                    </a:lnTo>
                    <a:close/>
                  </a:path>
                </a:pathLst>
              </a:custGeom>
              <a:solidFill>
                <a:srgbClr val="F9A75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object 46"/>
            <p:cNvSpPr txBox="1"/>
            <p:nvPr/>
          </p:nvSpPr>
          <p:spPr>
            <a:xfrm>
              <a:off x="2836253" y="4351047"/>
              <a:ext cx="3608704" cy="434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" algn="ctr">
                <a:spcBef>
                  <a:spcPts val="100"/>
                </a:spcBef>
              </a:pPr>
              <a:r>
                <a:rPr lang="es-MX" sz="2400" b="1" spc="-5">
                  <a:solidFill>
                    <a:srgbClr val="FFFFFF"/>
                  </a:solidFill>
                  <a:latin typeface="Montserrat" panose="00000500000000000000" pitchFamily="2" charset="0"/>
                  <a:cs typeface="Arial"/>
                </a:rPr>
                <a:t>Estatal</a:t>
              </a:r>
              <a:endParaRPr lang="es-MX">
                <a:latin typeface="Montserrat" panose="00000500000000000000" pitchFamily="2" charset="0"/>
                <a:cs typeface="Arial MT"/>
              </a:endParaRPr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819324" y="207562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200" spc="-20" dirty="0"/>
              <a:t>Plataforma</a:t>
            </a:r>
            <a:r>
              <a:rPr lang="es-MX" sz="3200" spc="-15" dirty="0"/>
              <a:t> </a:t>
            </a:r>
            <a:r>
              <a:rPr lang="es-MX" sz="3200" spc="-10" dirty="0"/>
              <a:t>Nacional</a:t>
            </a:r>
            <a:r>
              <a:rPr lang="es-MX" sz="3200" spc="-40" dirty="0"/>
              <a:t> </a:t>
            </a:r>
            <a:r>
              <a:rPr lang="es-MX" sz="3200" spc="-15" dirty="0"/>
              <a:t>de</a:t>
            </a:r>
            <a:r>
              <a:rPr lang="es-MX" sz="3200" spc="-20" dirty="0"/>
              <a:t> </a:t>
            </a:r>
            <a:r>
              <a:rPr lang="es-MX" sz="3200" spc="-30" dirty="0"/>
              <a:t>Transparencia</a:t>
            </a:r>
            <a:endParaRPr lang="es-MX" sz="3200" dirty="0"/>
          </a:p>
        </p:txBody>
      </p:sp>
      <p:sp>
        <p:nvSpPr>
          <p:cNvPr id="48" name="object 46">
            <a:extLst>
              <a:ext uri="{FF2B5EF4-FFF2-40B4-BE49-F238E27FC236}">
                <a16:creationId xmlns:a16="http://schemas.microsoft.com/office/drawing/2014/main" id="{75BDB38F-8D81-9B24-58C4-29C614794D10}"/>
              </a:ext>
            </a:extLst>
          </p:cNvPr>
          <p:cNvSpPr txBox="1"/>
          <p:nvPr/>
        </p:nvSpPr>
        <p:spPr>
          <a:xfrm>
            <a:off x="3818571" y="3972945"/>
            <a:ext cx="45171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lang="es-MX" b="1" spc="-5" dirty="0">
                <a:solidFill>
                  <a:srgbClr val="FFFFFF"/>
                </a:solidFill>
                <a:latin typeface="Montserrat" panose="00000500000000000000" pitchFamily="2" charset="0"/>
                <a:cs typeface="Arial"/>
              </a:rPr>
              <a:t>Sistema Nacional de Transparencia</a:t>
            </a:r>
            <a:endParaRPr lang="es-MX" sz="1400" dirty="0">
              <a:latin typeface="Montserrat" panose="00000500000000000000" pitchFamily="2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7711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04873" y="248718"/>
            <a:ext cx="658225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9D2449"/>
                </a:solidFill>
                <a:latin typeface="Montserrat" pitchFamily="2" charset="0"/>
                <a:cs typeface="Arial" pitchFamily="34" charset="0"/>
              </a:rPr>
              <a:t>Plataforma Nacional de Transparencia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04873" y="679614"/>
            <a:ext cx="6632723" cy="424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https://www.plataformadetransparencia.org.mx/Inicio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8FEF57-40F6-8816-4688-163FCCC3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8" y="1141279"/>
            <a:ext cx="8857755" cy="3638539"/>
          </a:xfrm>
          <a:prstGeom prst="rect">
            <a:avLst/>
          </a:prstGeom>
        </p:spPr>
      </p:pic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B622C9BD-A1C7-A5E0-22E2-C1347D815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82" y="1535456"/>
            <a:ext cx="2260690" cy="22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581400" y="689024"/>
            <a:ext cx="7772400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¡¡GRACIAS POR SU ATENCIÓN !!</a:t>
            </a:r>
            <a:br>
              <a:rPr lang="es-MX" dirty="0"/>
            </a:b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3952462" y="2876687"/>
            <a:ext cx="7772400" cy="4351338"/>
          </a:xfrm>
        </p:spPr>
        <p:txBody>
          <a:bodyPr/>
          <a:lstStyle/>
          <a:p>
            <a:pPr algn="ctr"/>
            <a:r>
              <a:rPr lang="es-MX" dirty="0">
                <a:cs typeface="Arial" panose="020B0604020202020204" pitchFamily="34" charset="0"/>
              </a:rPr>
              <a:t>COORDINACIÓN GENERAL DE TRANSPARENCIA Y ACCESO A </a:t>
            </a:r>
            <a:r>
              <a:rPr lang="es-MX">
                <a:cs typeface="Arial" panose="020B0604020202020204" pitchFamily="34" charset="0"/>
              </a:rPr>
              <a:t>LA INFORMACIÓN PÚBLICA</a:t>
            </a:r>
            <a:endParaRPr lang="es-MX" dirty="0">
              <a:cs typeface="Arial" panose="020B0604020202020204" pitchFamily="34" charset="0"/>
            </a:endParaRPr>
          </a:p>
          <a:p>
            <a:pPr algn="ctr"/>
            <a:r>
              <a:rPr lang="es-MX" dirty="0">
                <a:cs typeface="Arial" panose="020B0604020202020204" pitchFamily="34" charset="0"/>
              </a:rPr>
              <a:t>DIRECCIÓN:  AV. 16 DE SEPTIEMBRE No.95 ENTRE PLUTARCO ELÍAS CALLES E IGNACIO ZARAGOZA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COLONIA: CENTRO C.P. 77090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CHETUMAL, QUINTANA ROO, MÉXICO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TEL.: (983) 129  3258</a:t>
            </a:r>
          </a:p>
          <a:p>
            <a:pPr algn="ctr"/>
            <a:endParaRPr lang="es-MX" dirty="0">
              <a:cs typeface="Arial" panose="020B0604020202020204" pitchFamily="34" charset="0"/>
            </a:endParaRPr>
          </a:p>
          <a:p>
            <a:pPr algn="ctr"/>
            <a:r>
              <a:rPr lang="es-MX" dirty="0">
                <a:cs typeface="Arial" panose="020B0604020202020204" pitchFamily="34" charset="0"/>
              </a:rPr>
              <a:t>Correo: </a:t>
            </a:r>
            <a:r>
              <a:rPr lang="es-MX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transparencia.secoes@gmail.com</a:t>
            </a:r>
            <a:endParaRPr lang="es-MX" dirty="0">
              <a:cs typeface="Arial" panose="020B0604020202020204" pitchFamily="34" charset="0"/>
            </a:endParaRPr>
          </a:p>
          <a:p>
            <a:pPr algn="ctr"/>
            <a:r>
              <a:rPr lang="es-MX" dirty="0">
                <a:cs typeface="Arial" panose="020B0604020202020204" pitchFamily="34" charset="0"/>
              </a:rPr>
              <a:t>Página Web: transparencia.qroo.gob.mx</a:t>
            </a:r>
          </a:p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F730-D5CE-436A-B62D-4BC9B71028F4}" type="slidenum">
              <a:rPr lang="es-MX" smtClean="0"/>
              <a:pPr/>
              <a:t>29</a:t>
            </a:fld>
            <a:endParaRPr lang="es-MX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3581400" y="1595592"/>
            <a:ext cx="7772400" cy="461962"/>
          </a:xfrm>
        </p:spPr>
        <p:txBody>
          <a:bodyPr/>
          <a:lstStyle/>
          <a:p>
            <a:pPr algn="ctr"/>
            <a:r>
              <a:rPr lang="es-MX" dirty="0">
                <a:cs typeface="Arial" panose="020B0604020202020204" pitchFamily="34" charset="0"/>
              </a:rPr>
              <a:t>MTRO. FÉLIX DÍAZ VILLALOBOS</a:t>
            </a:r>
          </a:p>
          <a:p>
            <a:pPr algn="ctr"/>
            <a:r>
              <a:rPr lang="es-MX" dirty="0">
                <a:cs typeface="Arial" panose="020B0604020202020204" pitchFamily="34" charset="0"/>
              </a:rPr>
              <a:t>Cel.: 9985770191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5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91325"/>
              </p:ext>
            </p:extLst>
          </p:nvPr>
        </p:nvGraphicFramePr>
        <p:xfrm>
          <a:off x="128306" y="430696"/>
          <a:ext cx="8309114" cy="439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83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Valores y fines constitucionales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b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SimSun" panose="02010600030101010101" pitchFamily="2" charset="-122"/>
                          <a:cs typeface="Tahoma" panose="020B0604030504040204" pitchFamily="34" charset="0"/>
                        </a:rPr>
                        <a:t>Dignidad, libertad, igualdad, justicia, etc.</a:t>
                      </a: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9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Sociedad democrática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Rendición de cuentas,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Que la sociedad civil pueda controlar las acciones del gobierno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9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7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Opinión pública 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Crítica, plural e informada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Requiere garantía de información libre, plural y oportuna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9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3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Libertad de expresión 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Libertad de información </a:t>
                      </a:r>
                      <a:r>
                        <a:rPr lang="es-MX" sz="700" i="1" dirty="0">
                          <a:effectLst/>
                          <a:latin typeface="Montserrat" panose="00000500000000000000" pitchFamily="2" charset="0"/>
                        </a:rPr>
                        <a:t>(prensa)</a:t>
                      </a:r>
                      <a:endParaRPr lang="es-MX" sz="700" i="1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Expresión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(hablar, escribir) 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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Difusión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(transmitir usando cualquier medio)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Manifestación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(libre y responsable)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de ideas 6º 1er párrafo 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Buscar, recibir y difundir información, ideas, opiniones, creencias, críticas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Réplica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(derecho de)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Doble dimensión </a:t>
                      </a:r>
                      <a:r>
                        <a:rPr lang="es-MX" sz="1000" u="sng" dirty="0">
                          <a:effectLst/>
                          <a:latin typeface="Montserrat" panose="00000500000000000000" pitchFamily="2" charset="0"/>
                        </a:rPr>
                        <a:t>individual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(manifestar) 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y colectiva o </a:t>
                      </a:r>
                      <a:r>
                        <a:rPr lang="es-MX" sz="1000" u="sng" dirty="0">
                          <a:effectLst/>
                          <a:latin typeface="Montserrat" panose="00000500000000000000" pitchFamily="2" charset="0"/>
                        </a:rPr>
                        <a:t>social</a:t>
                      </a: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700" dirty="0">
                          <a:effectLst/>
                          <a:latin typeface="Montserrat" panose="00000500000000000000" pitchFamily="2" charset="0"/>
                        </a:rPr>
                        <a:t>(recibir y conocer) 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Medios, deben ser instrumentos útiles, eficaces, que promocionen debate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49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97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Derecho a la información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Disponible y libre acceso a información plural y oportuna</a:t>
                      </a: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Derecho social para debate y sociedad democrática /  Derecho subjetivo</a:t>
                      </a:r>
                      <a:r>
                        <a:rPr lang="es-MX" sz="1000" baseline="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Garantía institucional  /  Bien jurídico  /  Individual</a:t>
                      </a:r>
                      <a:r>
                        <a:rPr lang="es-MX" sz="1000" baseline="0" dirty="0">
                          <a:effectLst/>
                          <a:latin typeface="Montserrat" panose="00000500000000000000" pitchFamily="2" charset="0"/>
                        </a:rPr>
                        <a:t> y público, veraz, universal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49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  </a:t>
                      </a:r>
                      <a:r>
                        <a:rPr lang="es-MX" sz="1050" dirty="0">
                          <a:effectLst/>
                          <a:latin typeface="Montserrat" panose="00000500000000000000" pitchFamily="2" charset="0"/>
                          <a:sym typeface="Wingdings" panose="05000000000000000000" pitchFamily="2" charset="2"/>
                        </a:rPr>
                        <a:t>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00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15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  <a:latin typeface="Montserrat" panose="00000500000000000000" pitchFamily="2" charset="0"/>
                        </a:rPr>
                        <a:t>Derecho de acceso a la información pública</a:t>
                      </a:r>
                      <a:endParaRPr lang="es-MX" sz="1050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B684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000" dirty="0">
                          <a:effectLst/>
                          <a:latin typeface="Montserrat" panose="00000500000000000000" pitchFamily="2" charset="0"/>
                        </a:rPr>
                        <a:t>Es indispensable que las autoridades estatales se rijan por el principio de máxima divulgación, basado en la presunción de que toda información es accesible, sujeto a un sistema restringido de excepciones, </a:t>
                      </a:r>
                      <a:r>
                        <a:rPr lang="es-MX" sz="700" i="1" dirty="0">
                          <a:effectLst/>
                          <a:latin typeface="Montserrat" panose="00000500000000000000" pitchFamily="2" charset="0"/>
                        </a:rPr>
                        <a:t>caso Claude Reyes </a:t>
                      </a:r>
                      <a:r>
                        <a:rPr lang="es-MX" sz="700" i="1" dirty="0" err="1">
                          <a:effectLst/>
                          <a:latin typeface="Montserrat" panose="00000500000000000000" pitchFamily="2" charset="0"/>
                        </a:rPr>
                        <a:t>CorteIDH</a:t>
                      </a:r>
                      <a:endParaRPr lang="es-MX" sz="1000" i="1" dirty="0">
                        <a:effectLst/>
                        <a:latin typeface="Montserrat" panose="00000500000000000000" pitchFamily="2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44555" marR="44555" marT="0" marB="0" anchor="ctr">
                    <a:solidFill>
                      <a:srgbClr val="FFD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66F97822-3895-2795-D714-809FC2EC9A90}"/>
              </a:ext>
            </a:extLst>
          </p:cNvPr>
          <p:cNvSpPr/>
          <p:nvPr/>
        </p:nvSpPr>
        <p:spPr>
          <a:xfrm>
            <a:off x="8645236" y="723037"/>
            <a:ext cx="32817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4D5156"/>
                </a:solidFill>
                <a:latin typeface="Google Sans"/>
              </a:rPr>
              <a:t>La transparencia y el acceso a la información juegan un papel esencial en la construcción de gobiernos más abiertos al escrutinio público, capaces de </a:t>
            </a:r>
            <a:r>
              <a:rPr lang="es-MX" b="1" u="sng" dirty="0">
                <a:solidFill>
                  <a:srgbClr val="040C28"/>
                </a:solidFill>
                <a:latin typeface="Google Sans"/>
              </a:rPr>
              <a:t>fomentar una participación creciente de la sociedad en el diseño y evaluación de las políticas públicas y por lo tanto de una mayor rendición de cuentas</a:t>
            </a:r>
            <a:endParaRPr lang="es-MX" b="1" u="sng" dirty="0"/>
          </a:p>
        </p:txBody>
      </p:sp>
    </p:spTree>
    <p:extLst>
      <p:ext uri="{BB962C8B-B14F-4D97-AF65-F5344CB8AC3E}">
        <p14:creationId xmlns:p14="http://schemas.microsoft.com/office/powerpoint/2010/main" val="4604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36354" y="181495"/>
            <a:ext cx="380264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itchFamily="2" charset="0"/>
                <a:cs typeface="Arial" pitchFamily="34" charset="0"/>
              </a:rPr>
              <a:t>SUJETOS OBLIGADOS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FF4B49A-4004-4B72-892D-85F0AF87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625127"/>
              </p:ext>
            </p:extLst>
          </p:nvPr>
        </p:nvGraphicFramePr>
        <p:xfrm>
          <a:off x="3041374" y="0"/>
          <a:ext cx="8505825" cy="519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1DB243D-73F6-4ECB-AD7B-168A2CA103FF}"/>
              </a:ext>
            </a:extLst>
          </p:cNvPr>
          <p:cNvSpPr txBox="1"/>
          <p:nvPr/>
        </p:nvSpPr>
        <p:spPr>
          <a:xfrm>
            <a:off x="204505" y="3777268"/>
            <a:ext cx="26323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>
                <a:solidFill>
                  <a:srgbClr val="C00000"/>
                </a:solidFill>
                <a:latin typeface="Montserrat" pitchFamily="2" charset="0"/>
              </a:rPr>
              <a:t>ART. 52 de la LEY DE TRANSPARENCIA Y ACCESO A LA INFORMACIÓN PÚBLICA PARA EL ESTADO DE </a:t>
            </a:r>
          </a:p>
          <a:p>
            <a:pPr algn="just"/>
            <a:r>
              <a:rPr lang="es-MX" sz="1000" b="1" dirty="0">
                <a:solidFill>
                  <a:srgbClr val="C00000"/>
                </a:solidFill>
                <a:latin typeface="Montserrat" pitchFamily="2" charset="0"/>
              </a:rPr>
              <a:t>QUINTANA ROO:</a:t>
            </a:r>
          </a:p>
          <a:p>
            <a:pPr algn="just"/>
            <a:endParaRPr lang="es-MX" sz="1000" b="1" dirty="0">
              <a:solidFill>
                <a:srgbClr val="C00000"/>
              </a:solidFill>
              <a:latin typeface="Montserrat" pitchFamily="2" charset="0"/>
            </a:endParaRPr>
          </a:p>
          <a:p>
            <a:r>
              <a:rPr lang="es-MX" sz="1100" b="1" dirty="0">
                <a:latin typeface="Montserrat" pitchFamily="2" charset="0"/>
              </a:rPr>
              <a:t>http://documentos.congresoqroo.gob.mx/leyes/L169-XVII-20230713-L1720230713089.pdf</a:t>
            </a:r>
          </a:p>
        </p:txBody>
      </p:sp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D1ADD7BD-0E9E-F098-32CE-7AC5D141B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2" y="1650900"/>
            <a:ext cx="1893050" cy="1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07477" y="911394"/>
            <a:ext cx="581977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altLang="es-MX" sz="2400" b="1" spc="50" dirty="0">
                <a:ln w="11430"/>
                <a:solidFill>
                  <a:srgbClr val="B68400"/>
                </a:solidFill>
                <a:latin typeface="Montserrat" pitchFamily="2" charset="0"/>
                <a:cs typeface="Arial" pitchFamily="34" charset="0"/>
              </a:rPr>
              <a:t>PRINCIPIOS BÁSICOS QUE ORIENTAN LA LEY</a:t>
            </a:r>
            <a:endParaRPr lang="es-MX" sz="2400" b="1" spc="50" dirty="0">
              <a:ln w="11430"/>
              <a:solidFill>
                <a:srgbClr val="B68400"/>
              </a:solidFill>
              <a:latin typeface="Montserrat" pitchFamily="2" charset="0"/>
              <a:cs typeface="Arial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0F60332-D6BA-41E9-A3C6-FC6C8EDD9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272186"/>
              </p:ext>
            </p:extLst>
          </p:nvPr>
        </p:nvGraphicFramePr>
        <p:xfrm>
          <a:off x="-145775" y="23498"/>
          <a:ext cx="8746436" cy="468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78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27E3260-5C5B-4E77-84F2-4239EABB235E}"/>
              </a:ext>
            </a:extLst>
          </p:cNvPr>
          <p:cNvGrpSpPr/>
          <p:nvPr/>
        </p:nvGrpSpPr>
        <p:grpSpPr>
          <a:xfrm>
            <a:off x="-136123" y="3552648"/>
            <a:ext cx="2136419" cy="1615482"/>
            <a:chOff x="2465074" y="3468756"/>
            <a:chExt cx="2531158" cy="2409869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BFBF35C-C819-4145-86DC-EF0A6309FA3B}"/>
                </a:ext>
              </a:extLst>
            </p:cNvPr>
            <p:cNvSpPr txBox="1"/>
            <p:nvPr/>
          </p:nvSpPr>
          <p:spPr>
            <a:xfrm>
              <a:off x="2465074" y="5477518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itchFamily="2" charset="0"/>
                </a:rPr>
                <a:t>Por teléfono</a:t>
              </a:r>
            </a:p>
          </p:txBody>
        </p:sp>
        <p:pic>
          <p:nvPicPr>
            <p:cNvPr id="3080" name="Picture 8" descr="Imagen relacionada">
              <a:extLst>
                <a:ext uri="{FF2B5EF4-FFF2-40B4-BE49-F238E27FC236}">
                  <a16:creationId xmlns:a16="http://schemas.microsoft.com/office/drawing/2014/main" id="{5E4084C7-08B1-48DF-8489-70E51BAFD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904" y="3468756"/>
              <a:ext cx="1964635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F1EE32B-D2EF-409E-A8ED-A512AA236B7A}"/>
              </a:ext>
            </a:extLst>
          </p:cNvPr>
          <p:cNvGrpSpPr/>
          <p:nvPr/>
        </p:nvGrpSpPr>
        <p:grpSpPr>
          <a:xfrm>
            <a:off x="3263140" y="1113315"/>
            <a:ext cx="1925965" cy="1880356"/>
            <a:chOff x="3594443" y="690125"/>
            <a:chExt cx="2531158" cy="2880334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16C2607-7424-4F0D-8B4E-77985D06A79D}"/>
                </a:ext>
              </a:extLst>
            </p:cNvPr>
            <p:cNvSpPr txBox="1"/>
            <p:nvPr/>
          </p:nvSpPr>
          <p:spPr>
            <a:xfrm>
              <a:off x="3594443" y="2559476"/>
              <a:ext cx="2531158" cy="101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itchFamily="2" charset="0"/>
                </a:rPr>
                <a:t>Unidad de Transparencia (UT)</a:t>
              </a:r>
            </a:p>
          </p:txBody>
        </p:sp>
        <p:pic>
          <p:nvPicPr>
            <p:cNvPr id="3084" name="Picture 12" descr="Resultado de imagen para unidad de transparencia">
              <a:extLst>
                <a:ext uri="{FF2B5EF4-FFF2-40B4-BE49-F238E27FC236}">
                  <a16:creationId xmlns:a16="http://schemas.microsoft.com/office/drawing/2014/main" id="{93A46F5E-E765-4D7C-B895-EA8096BB6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53" y="690125"/>
              <a:ext cx="2107180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9CF6C17-9185-434A-AB49-2B830117A574}"/>
              </a:ext>
            </a:extLst>
          </p:cNvPr>
          <p:cNvGrpSpPr/>
          <p:nvPr/>
        </p:nvGrpSpPr>
        <p:grpSpPr>
          <a:xfrm>
            <a:off x="6251902" y="3297519"/>
            <a:ext cx="1977698" cy="1533443"/>
            <a:chOff x="5838126" y="3493603"/>
            <a:chExt cx="2531158" cy="2287487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BFF9C5B-94D2-4C21-8590-6A6C01F9D60A}"/>
                </a:ext>
              </a:extLst>
            </p:cNvPr>
            <p:cNvSpPr txBox="1"/>
            <p:nvPr/>
          </p:nvSpPr>
          <p:spPr>
            <a:xfrm>
              <a:off x="5838126" y="5379983"/>
              <a:ext cx="2531158" cy="40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itchFamily="2" charset="0"/>
                </a:rPr>
                <a:t>Por escrito</a:t>
              </a:r>
            </a:p>
          </p:txBody>
        </p:sp>
        <p:pic>
          <p:nvPicPr>
            <p:cNvPr id="3088" name="Picture 16" descr="Resultado de imagen para escrito icono">
              <a:extLst>
                <a:ext uri="{FF2B5EF4-FFF2-40B4-BE49-F238E27FC236}">
                  <a16:creationId xmlns:a16="http://schemas.microsoft.com/office/drawing/2014/main" id="{AFC62AD0-BA25-4A85-AABD-180D5C3B4C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" t="4639" r="2877" b="11111"/>
            <a:stretch/>
          </p:blipFill>
          <p:spPr bwMode="auto">
            <a:xfrm>
              <a:off x="6125601" y="3493603"/>
              <a:ext cx="1955623" cy="196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E9DFF78-D741-4922-9FA1-8B739F66C389}"/>
              </a:ext>
            </a:extLst>
          </p:cNvPr>
          <p:cNvGrpSpPr/>
          <p:nvPr/>
        </p:nvGrpSpPr>
        <p:grpSpPr>
          <a:xfrm>
            <a:off x="3263139" y="3414169"/>
            <a:ext cx="1977698" cy="1779059"/>
            <a:chOff x="-33002" y="3540725"/>
            <a:chExt cx="2531158" cy="2653881"/>
          </a:xfrm>
        </p:grpSpPr>
        <p:sp>
          <p:nvSpPr>
            <p:cNvPr id="13" name="CuadroTexto 11">
              <a:extLst>
                <a:ext uri="{FF2B5EF4-FFF2-40B4-BE49-F238E27FC236}">
                  <a16:creationId xmlns:a16="http://schemas.microsoft.com/office/drawing/2014/main" id="{634D97D7-00E9-4E26-8E46-5DBE34BB72B1}"/>
                </a:ext>
              </a:extLst>
            </p:cNvPr>
            <p:cNvSpPr txBox="1"/>
            <p:nvPr/>
          </p:nvSpPr>
          <p:spPr>
            <a:xfrm>
              <a:off x="-33002" y="5501785"/>
              <a:ext cx="2531158" cy="69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itchFamily="2" charset="0"/>
                </a:rPr>
                <a:t>Por correo electrónico</a:t>
              </a:r>
            </a:p>
          </p:txBody>
        </p:sp>
        <p:pic>
          <p:nvPicPr>
            <p:cNvPr id="17" name="Picture 6" descr="Resultado de imagen para correo electronico icono">
              <a:extLst>
                <a:ext uri="{FF2B5EF4-FFF2-40B4-BE49-F238E27FC236}">
                  <a16:creationId xmlns:a16="http://schemas.microsoft.com/office/drawing/2014/main" id="{2BEA0ACA-0B8C-4779-BC95-89CDB22A2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40" y="3540725"/>
              <a:ext cx="1888475" cy="18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24690A3-0433-48C6-BFCB-38EE8C058349}"/>
              </a:ext>
            </a:extLst>
          </p:cNvPr>
          <p:cNvGrpSpPr/>
          <p:nvPr/>
        </p:nvGrpSpPr>
        <p:grpSpPr>
          <a:xfrm>
            <a:off x="6102224" y="1166192"/>
            <a:ext cx="1925965" cy="1572963"/>
            <a:chOff x="6628625" y="942017"/>
            <a:chExt cx="2531158" cy="2409469"/>
          </a:xfrm>
        </p:grpSpPr>
        <p:sp>
          <p:nvSpPr>
            <p:cNvPr id="15" name="CuadroTexto 17">
              <a:extLst>
                <a:ext uri="{FF2B5EF4-FFF2-40B4-BE49-F238E27FC236}">
                  <a16:creationId xmlns:a16="http://schemas.microsoft.com/office/drawing/2014/main" id="{416C2607-7424-4F0D-8B4E-77985D06A79D}"/>
                </a:ext>
              </a:extLst>
            </p:cNvPr>
            <p:cNvSpPr txBox="1"/>
            <p:nvPr/>
          </p:nvSpPr>
          <p:spPr>
            <a:xfrm>
              <a:off x="6628625" y="2939605"/>
              <a:ext cx="2531158" cy="41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Montserrat" pitchFamily="2" charset="0"/>
                </a:rPr>
                <a:t>Verbalmente</a:t>
              </a:r>
            </a:p>
          </p:txBody>
        </p:sp>
        <p:pic>
          <p:nvPicPr>
            <p:cNvPr id="19" name="Picture 8" descr="Imagen relacionada">
              <a:extLst>
                <a:ext uri="{FF2B5EF4-FFF2-40B4-BE49-F238E27FC236}">
                  <a16:creationId xmlns:a16="http://schemas.microsoft.com/office/drawing/2014/main" id="{9CF32BCA-45D3-44F5-AA40-75CC92CB66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8" t="11594" r="11928" b="11691"/>
            <a:stretch/>
          </p:blipFill>
          <p:spPr bwMode="auto">
            <a:xfrm>
              <a:off x="6931134" y="942017"/>
              <a:ext cx="1926141" cy="19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4D97D7-00E9-4E26-8E46-5DBE34BB72B1}"/>
              </a:ext>
            </a:extLst>
          </p:cNvPr>
          <p:cNvSpPr txBox="1"/>
          <p:nvPr/>
        </p:nvSpPr>
        <p:spPr>
          <a:xfrm>
            <a:off x="180504" y="2293007"/>
            <a:ext cx="2292940" cy="85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Montserrat" pitchFamily="2" charset="0"/>
              </a:rPr>
              <a:t>Por Internet: Plataforma Nacional de Transparencia(PNT)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74604" y="536734"/>
            <a:ext cx="10515600" cy="779464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es-MX" dirty="0">
                <a:cs typeface="Arial" pitchFamily="34" charset="0"/>
              </a:rPr>
              <a:t>Un ciudadano o su representante puede presentar ante la Unidad de Transparencia</a:t>
            </a:r>
            <a:br>
              <a:rPr lang="es-MX" dirty="0"/>
            </a:b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8482462" y="1000345"/>
            <a:ext cx="3458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C00000"/>
                </a:solidFill>
                <a:latin typeface="Montserrat" panose="00000500000000000000" pitchFamily="2" charset="0"/>
              </a:rPr>
              <a:t>LEY GENERAL DE CONTABILIDAD GUBERNAMENTAL - TÍTULO V – 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sz="1400" b="1" dirty="0">
                <a:latin typeface="Montserrat" panose="00000500000000000000" pitchFamily="2" charset="0"/>
              </a:rPr>
              <a:t>De la Transparencia y Difusión de la Información Financiera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404521" y="4092298"/>
            <a:ext cx="36146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Denuncias por incumplimiento</a:t>
            </a:r>
          </a:p>
          <a:p>
            <a:pPr algn="ctr"/>
            <a:r>
              <a:rPr lang="es-MX" sz="1100" b="1" i="0" cap="all" dirty="0">
                <a:solidFill>
                  <a:srgbClr val="C00000"/>
                </a:solidFill>
                <a:effectLst/>
                <a:latin typeface="Montserrat" panose="00000500000000000000" pitchFamily="2" charset="0"/>
              </a:rPr>
              <a:t>A LAS OBLIGACIONES DE TRANSPARENCIA</a:t>
            </a:r>
            <a:endParaRPr lang="es-MX" sz="1600" dirty="0">
              <a:solidFill>
                <a:srgbClr val="C00000"/>
              </a:solidFill>
            </a:endParaRPr>
          </a:p>
          <a:p>
            <a:pPr algn="ctr"/>
            <a:r>
              <a:rPr lang="es-MX" sz="1000" dirty="0">
                <a:latin typeface="Montserrat" panose="00000500000000000000" pitchFamily="2" charset="0"/>
              </a:rPr>
              <a:t>https://preview.qroo.gob.mx/transparencia/denuncias-por-incumplimiento</a:t>
            </a:r>
            <a:endParaRPr lang="es-MX" sz="1000" b="1" dirty="0">
              <a:latin typeface="Montserrat" panose="00000500000000000000" pitchFamily="2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2935861-0549-21C7-F45E-43E0F17099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783" r="12313"/>
          <a:stretch/>
        </p:blipFill>
        <p:spPr>
          <a:xfrm>
            <a:off x="180504" y="1045488"/>
            <a:ext cx="2212710" cy="1282564"/>
          </a:xfrm>
          <a:prstGeom prst="rect">
            <a:avLst/>
          </a:prstGeom>
        </p:spPr>
      </p:pic>
      <p:pic>
        <p:nvPicPr>
          <p:cNvPr id="11" name="Imagen 10" descr="Código QR&#10;&#10;Descripción generada automáticamente">
            <a:extLst>
              <a:ext uri="{FF2B5EF4-FFF2-40B4-BE49-F238E27FC236}">
                <a16:creationId xmlns:a16="http://schemas.microsoft.com/office/drawing/2014/main" id="{98A513ED-ADF5-9384-B687-1D6166E2F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42" y="1468416"/>
            <a:ext cx="1090121" cy="1090121"/>
          </a:xfrm>
          <a:prstGeom prst="rect">
            <a:avLst/>
          </a:prstGeom>
        </p:spPr>
      </p:pic>
      <p:pic>
        <p:nvPicPr>
          <p:cNvPr id="20" name="Imagen 19" descr="Código QR&#10;&#10;Descripción generada automáticamente">
            <a:extLst>
              <a:ext uri="{FF2B5EF4-FFF2-40B4-BE49-F238E27FC236}">
                <a16:creationId xmlns:a16="http://schemas.microsoft.com/office/drawing/2014/main" id="{986D25FA-9D33-C007-82D5-8F3852327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08" y="3030720"/>
            <a:ext cx="1043855" cy="104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solicitante">
            <a:extLst>
              <a:ext uri="{FF2B5EF4-FFF2-40B4-BE49-F238E27FC236}">
                <a16:creationId xmlns:a16="http://schemas.microsoft.com/office/drawing/2014/main" id="{16DE0C6F-EE97-4857-971F-0A6BB3D35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89617" l="8946" r="92173">
                        <a14:foregroundMark x1="50000" y1="54792" x2="50000" y2="54792"/>
                        <a14:foregroundMark x1="64217" y1="51757" x2="64217" y2="51757"/>
                        <a14:foregroundMark x1="56709" y1="43450" x2="56709" y2="43450"/>
                        <a14:foregroundMark x1="52716" y1="50799" x2="52716" y2="50799"/>
                        <a14:foregroundMark x1="50958" y1="44728" x2="50958" y2="44728"/>
                        <a14:foregroundMark x1="53514" y1="47125" x2="53514" y2="47125"/>
                        <a14:foregroundMark x1="55591" y1="44089" x2="55591" y2="44089"/>
                        <a14:foregroundMark x1="58466" y1="42013" x2="58466" y2="42013"/>
                        <a14:foregroundMark x1="63738" y1="48083" x2="63738" y2="48083"/>
                        <a14:foregroundMark x1="64217" y1="51118" x2="64217" y2="51118"/>
                        <a14:foregroundMark x1="61981" y1="52236" x2="61981" y2="52236"/>
                        <a14:foregroundMark x1="90895" y1="50958" x2="90895" y2="50958"/>
                        <a14:foregroundMark x1="92173" y1="59105" x2="92173" y2="59105"/>
                        <a14:foregroundMark x1="25719" y1="60064" x2="25719" y2="60064"/>
                        <a14:foregroundMark x1="25719" y1="52556" x2="25719" y2="52556"/>
                        <a14:foregroundMark x1="25719" y1="42971" x2="25719" y2="42971"/>
                        <a14:foregroundMark x1="18051" y1="42652" x2="18051" y2="42652"/>
                        <a14:foregroundMark x1="18690" y1="50319" x2="18690" y2="50319"/>
                        <a14:foregroundMark x1="17252" y1="61022" x2="17252" y2="61022"/>
                        <a14:foregroundMark x1="17572" y1="68690" x2="18051" y2="69329"/>
                        <a14:foregroundMark x1="8946" y1="62300" x2="8946" y2="62300"/>
                        <a14:foregroundMark x1="52875" y1="52875" x2="52875" y2="52875"/>
                        <a14:foregroundMark x1="49840" y1="49201" x2="49840" y2="49201"/>
                        <a14:foregroundMark x1="43291" y1="50958" x2="43291" y2="50958"/>
                        <a14:foregroundMark x1="42013" y1="57668" x2="42013" y2="57668"/>
                        <a14:foregroundMark x1="44728" y1="59904" x2="44728" y2="59904"/>
                        <a14:foregroundMark x1="41853" y1="54313" x2="41853" y2="54313"/>
                        <a14:foregroundMark x1="45048" y1="48882" x2="45048" y2="48882"/>
                        <a14:foregroundMark x1="47284" y1="45208" x2="47284" y2="45208"/>
                        <a14:foregroundMark x1="50160" y1="42332" x2="50160" y2="42332"/>
                        <a14:foregroundMark x1="53514" y1="41214" x2="53514" y2="41214"/>
                        <a14:foregroundMark x1="52236" y1="40895" x2="52236" y2="40895"/>
                        <a14:foregroundMark x1="55751" y1="40096" x2="55751" y2="40096"/>
                        <a14:foregroundMark x1="59105" y1="42492" x2="59105" y2="42492"/>
                        <a14:foregroundMark x1="57188" y1="50799" x2="57188" y2="50799"/>
                        <a14:foregroundMark x1="55751" y1="56070" x2="55751" y2="56070"/>
                        <a14:foregroundMark x1="51118" y1="55112" x2="50639" y2="54473"/>
                        <a14:foregroundMark x1="50639" y1="51597" x2="50639" y2="51597"/>
                        <a14:foregroundMark x1="49042" y1="47444" x2="49042" y2="47444"/>
                        <a14:foregroundMark x1="50639" y1="46645" x2="50639" y2="46645"/>
                        <a14:foregroundMark x1="72524" y1="26518" x2="72524" y2="26518"/>
                        <a14:foregroundMark x1="81629" y1="26198" x2="81629" y2="26198"/>
                        <a14:foregroundMark x1="52077" y1="36901" x2="52077" y2="36901"/>
                        <a14:foregroundMark x1="52875" y1="34984" x2="52875" y2="34984"/>
                        <a14:foregroundMark x1="52875" y1="35463" x2="52875" y2="35463"/>
                        <a14:foregroundMark x1="43291" y1="53674" x2="43291" y2="53674"/>
                        <a14:foregroundMark x1="66294" y1="69169" x2="66294" y2="69169"/>
                        <a14:foregroundMark x1="64217" y1="60064" x2="64217" y2="60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05" b="9716"/>
          <a:stretch/>
        </p:blipFill>
        <p:spPr bwMode="auto">
          <a:xfrm>
            <a:off x="27562" y="0"/>
            <a:ext cx="1156693" cy="8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036EEF67-49E9-4D8C-95CE-847C7F87DC31}"/>
              </a:ext>
            </a:extLst>
          </p:cNvPr>
          <p:cNvGrpSpPr/>
          <p:nvPr/>
        </p:nvGrpSpPr>
        <p:grpSpPr>
          <a:xfrm>
            <a:off x="1312492" y="1299376"/>
            <a:ext cx="1114845" cy="1010260"/>
            <a:chOff x="1233053" y="2707793"/>
            <a:chExt cx="1114845" cy="1152227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8778966-C63E-48C8-A346-5747982C1BAD}"/>
                </a:ext>
              </a:extLst>
            </p:cNvPr>
            <p:cNvSpPr/>
            <p:nvPr/>
          </p:nvSpPr>
          <p:spPr>
            <a:xfrm>
              <a:off x="1233053" y="2745175"/>
              <a:ext cx="1114845" cy="11148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7172" name="Picture 4" descr="Resultado de imagen para unidad de transparencia">
              <a:extLst>
                <a:ext uri="{FF2B5EF4-FFF2-40B4-BE49-F238E27FC236}">
                  <a16:creationId xmlns:a16="http://schemas.microsoft.com/office/drawing/2014/main" id="{3FFB2092-B1F8-4D5A-9594-5BEF31E28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79" y="2707793"/>
              <a:ext cx="1059619" cy="114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4" name="Picture 6" descr="Resultado de imagen para unidades administrativas">
            <a:extLst>
              <a:ext uri="{FF2B5EF4-FFF2-40B4-BE49-F238E27FC236}">
                <a16:creationId xmlns:a16="http://schemas.microsoft.com/office/drawing/2014/main" id="{57D3EA36-1C03-4684-9FAA-EB2A8402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70" y="643842"/>
            <a:ext cx="1412633" cy="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>
            <a:extLst>
              <a:ext uri="{FF2B5EF4-FFF2-40B4-BE49-F238E27FC236}">
                <a16:creationId xmlns:a16="http://schemas.microsoft.com/office/drawing/2014/main" id="{F0D667A6-2A34-4680-B0FD-39632F5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4" y="2142010"/>
            <a:ext cx="1421096" cy="10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archivar">
            <a:extLst>
              <a:ext uri="{FF2B5EF4-FFF2-40B4-BE49-F238E27FC236}">
                <a16:creationId xmlns:a16="http://schemas.microsoft.com/office/drawing/2014/main" id="{18A9CC4D-7471-45D3-9FEE-D8ABB850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85" y="805996"/>
            <a:ext cx="1709530" cy="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archivar">
            <a:extLst>
              <a:ext uri="{FF2B5EF4-FFF2-40B4-BE49-F238E27FC236}">
                <a16:creationId xmlns:a16="http://schemas.microsoft.com/office/drawing/2014/main" id="{5DA79198-5F6C-4C60-A39A-7E7B67DD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5" y="2170119"/>
            <a:ext cx="1931797" cy="11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8528997C-394A-4F6E-82CA-6F93950411CF}"/>
              </a:ext>
            </a:extLst>
          </p:cNvPr>
          <p:cNvGrpSpPr/>
          <p:nvPr/>
        </p:nvGrpSpPr>
        <p:grpSpPr>
          <a:xfrm>
            <a:off x="7622915" y="1597361"/>
            <a:ext cx="1114845" cy="1010260"/>
            <a:chOff x="7439644" y="2322979"/>
            <a:chExt cx="1114845" cy="115222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17B7470-F4AC-484B-8D01-AD46EC329666}"/>
                </a:ext>
              </a:extLst>
            </p:cNvPr>
            <p:cNvSpPr/>
            <p:nvPr/>
          </p:nvSpPr>
          <p:spPr>
            <a:xfrm>
              <a:off x="7439644" y="2360361"/>
              <a:ext cx="1114845" cy="11148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15" name="Picture 4" descr="Resultado de imagen para unidad de transparencia">
              <a:extLst>
                <a:ext uri="{FF2B5EF4-FFF2-40B4-BE49-F238E27FC236}">
                  <a16:creationId xmlns:a16="http://schemas.microsoft.com/office/drawing/2014/main" id="{695D1DED-4BBE-40AF-AF1D-74E6CC384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365" y="2322979"/>
              <a:ext cx="1059619" cy="1140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84996BA-DFAE-4958-B4D2-7759F7E79B31}"/>
              </a:ext>
            </a:extLst>
          </p:cNvPr>
          <p:cNvSpPr txBox="1"/>
          <p:nvPr/>
        </p:nvSpPr>
        <p:spPr>
          <a:xfrm>
            <a:off x="-5739" y="818216"/>
            <a:ext cx="151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Montserrat" pitchFamily="2" charset="0"/>
              </a:rPr>
              <a:t>Solicitante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739253E-08CA-43D4-9608-3E49F8639554}"/>
              </a:ext>
            </a:extLst>
          </p:cNvPr>
          <p:cNvSpPr txBox="1"/>
          <p:nvPr/>
        </p:nvSpPr>
        <p:spPr>
          <a:xfrm>
            <a:off x="804001" y="2346773"/>
            <a:ext cx="17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Unidad de Transparencia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6D09C03-EEEE-4D1A-92D5-DA37BBAE27BA}"/>
              </a:ext>
            </a:extLst>
          </p:cNvPr>
          <p:cNvSpPr txBox="1"/>
          <p:nvPr/>
        </p:nvSpPr>
        <p:spPr>
          <a:xfrm>
            <a:off x="7213192" y="2691982"/>
            <a:ext cx="172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Unidad de Transparencia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7D89BF0-081D-4B84-B4B9-48150A811FE9}"/>
              </a:ext>
            </a:extLst>
          </p:cNvPr>
          <p:cNvSpPr txBox="1"/>
          <p:nvPr/>
        </p:nvSpPr>
        <p:spPr>
          <a:xfrm>
            <a:off x="3014226" y="3368515"/>
            <a:ext cx="374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Unidad Administrativas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7593FAA-A22B-4A34-BC49-D24395A52DC7}"/>
              </a:ext>
            </a:extLst>
          </p:cNvPr>
          <p:cNvSpPr txBox="1"/>
          <p:nvPr/>
        </p:nvSpPr>
        <p:spPr>
          <a:xfrm>
            <a:off x="7280799" y="4230319"/>
            <a:ext cx="13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itchFamily="2" charset="0"/>
              </a:rPr>
              <a:t>Sujeto Obligado</a:t>
            </a:r>
          </a:p>
        </p:txBody>
      </p:sp>
      <p:pic>
        <p:nvPicPr>
          <p:cNvPr id="27" name="Picture 18" descr="Resultado de imagen para flechas">
            <a:extLst>
              <a:ext uri="{FF2B5EF4-FFF2-40B4-BE49-F238E27FC236}">
                <a16:creationId xmlns:a16="http://schemas.microsoft.com/office/drawing/2014/main" id="{4B429480-1406-4BA0-BDC7-C28098F02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AF0A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7778">
                        <a14:foregroundMark x1="5333" y1="52444" x2="5333" y2="52444"/>
                        <a14:foregroundMark x1="93333" y1="48889" x2="93333" y2="48889"/>
                        <a14:foregroundMark x1="97778" y1="45333" x2="97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02" b="21933"/>
          <a:stretch/>
        </p:blipFill>
        <p:spPr bwMode="auto">
          <a:xfrm>
            <a:off x="4766676" y="2528212"/>
            <a:ext cx="737575" cy="3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Resultado de imagen para flechas">
            <a:extLst>
              <a:ext uri="{FF2B5EF4-FFF2-40B4-BE49-F238E27FC236}">
                <a16:creationId xmlns:a16="http://schemas.microsoft.com/office/drawing/2014/main" id="{6CF3D6AF-342D-4982-B5B3-B0566A15F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rgbClr val="AF0A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8" b="89778" l="4889" r="97778">
                        <a14:foregroundMark x1="5333" y1="52444" x2="5333" y2="52444"/>
                        <a14:foregroundMark x1="93333" y1="48889" x2="93333" y2="48889"/>
                        <a14:foregroundMark x1="97778" y1="45333" x2="97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02" b="21933"/>
          <a:stretch/>
        </p:blipFill>
        <p:spPr bwMode="auto">
          <a:xfrm>
            <a:off x="4787223" y="1049936"/>
            <a:ext cx="737575" cy="39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C1E534A-81EC-42E7-A2AA-83875804DB15}"/>
              </a:ext>
            </a:extLst>
          </p:cNvPr>
          <p:cNvGrpSpPr/>
          <p:nvPr/>
        </p:nvGrpSpPr>
        <p:grpSpPr>
          <a:xfrm>
            <a:off x="304527" y="1332228"/>
            <a:ext cx="878042" cy="881967"/>
            <a:chOff x="292057" y="2329808"/>
            <a:chExt cx="878042" cy="1005906"/>
          </a:xfrm>
        </p:grpSpPr>
        <p:pic>
          <p:nvPicPr>
            <p:cNvPr id="29" name="Picture 18" descr="Resultado de imagen para flechas">
              <a:extLst>
                <a:ext uri="{FF2B5EF4-FFF2-40B4-BE49-F238E27FC236}">
                  <a16:creationId xmlns:a16="http://schemas.microsoft.com/office/drawing/2014/main" id="{DAA7AC2E-D621-4BEF-B4AC-50CBF2167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/>
          </p:blipFill>
          <p:spPr bwMode="auto">
            <a:xfrm>
              <a:off x="432524" y="2889741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Resultado de imagen para flechas">
              <a:extLst>
                <a:ext uri="{FF2B5EF4-FFF2-40B4-BE49-F238E27FC236}">
                  <a16:creationId xmlns:a16="http://schemas.microsoft.com/office/drawing/2014/main" id="{C8A5A3B6-945C-4107-A5B7-F8AA83AA5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2787" b="21933"/>
            <a:stretch/>
          </p:blipFill>
          <p:spPr bwMode="auto">
            <a:xfrm rot="5550050">
              <a:off x="140039" y="2481826"/>
              <a:ext cx="786578" cy="482541"/>
            </a:xfrm>
            <a:prstGeom prst="rect">
              <a:avLst/>
            </a:prstGeom>
            <a:noFill/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5F67A92-9516-40CF-BA53-37E3F836E585}"/>
              </a:ext>
            </a:extLst>
          </p:cNvPr>
          <p:cNvGrpSpPr/>
          <p:nvPr/>
        </p:nvGrpSpPr>
        <p:grpSpPr>
          <a:xfrm>
            <a:off x="2476415" y="1089552"/>
            <a:ext cx="848815" cy="1720752"/>
            <a:chOff x="2556797" y="1794486"/>
            <a:chExt cx="848815" cy="1962561"/>
          </a:xfrm>
        </p:grpSpPr>
        <p:pic>
          <p:nvPicPr>
            <p:cNvPr id="46" name="Picture 18" descr="Resultado de imagen para flechas">
              <a:extLst>
                <a:ext uri="{FF2B5EF4-FFF2-40B4-BE49-F238E27FC236}">
                  <a16:creationId xmlns:a16="http://schemas.microsoft.com/office/drawing/2014/main" id="{3A8E7B23-3714-4AB2-878C-D99C92C25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/>
          </p:blipFill>
          <p:spPr bwMode="auto">
            <a:xfrm>
              <a:off x="2668037" y="1794486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8" descr="Resultado de imagen para flechas">
              <a:extLst>
                <a:ext uri="{FF2B5EF4-FFF2-40B4-BE49-F238E27FC236}">
                  <a16:creationId xmlns:a16="http://schemas.microsoft.com/office/drawing/2014/main" id="{8D4BDF3F-806B-42A1-A5CA-D5C8DEC93E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/>
          </p:blipFill>
          <p:spPr bwMode="auto">
            <a:xfrm>
              <a:off x="2663553" y="3311074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8" descr="Resultado de imagen para flechas">
              <a:extLst>
                <a:ext uri="{FF2B5EF4-FFF2-40B4-BE49-F238E27FC236}">
                  <a16:creationId xmlns:a16="http://schemas.microsoft.com/office/drawing/2014/main" id="{B8848809-E995-44D8-860E-E970E1ADF6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75673" b="21933"/>
            <a:stretch/>
          </p:blipFill>
          <p:spPr bwMode="auto">
            <a:xfrm>
              <a:off x="2556797" y="2673242"/>
              <a:ext cx="179430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8" descr="Resultado de imagen para flechas">
              <a:extLst>
                <a:ext uri="{FF2B5EF4-FFF2-40B4-BE49-F238E27FC236}">
                  <a16:creationId xmlns:a16="http://schemas.microsoft.com/office/drawing/2014/main" id="{259109EF-A295-404C-85C9-833C73A651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" t="39770" r="56812" b="35903"/>
            <a:stretch/>
          </p:blipFill>
          <p:spPr bwMode="auto">
            <a:xfrm rot="16200000">
              <a:off x="1927859" y="2701501"/>
              <a:ext cx="1613294" cy="17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788BC95-617D-4D5F-A096-E4480425EF05}"/>
              </a:ext>
            </a:extLst>
          </p:cNvPr>
          <p:cNvGrpSpPr/>
          <p:nvPr/>
        </p:nvGrpSpPr>
        <p:grpSpPr>
          <a:xfrm>
            <a:off x="6756473" y="1136487"/>
            <a:ext cx="782199" cy="1761062"/>
            <a:chOff x="6794744" y="1728302"/>
            <a:chExt cx="782199" cy="2008536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8B03720A-C35E-40C6-A002-44A98B30687F}"/>
                </a:ext>
              </a:extLst>
            </p:cNvPr>
            <p:cNvGrpSpPr/>
            <p:nvPr/>
          </p:nvGrpSpPr>
          <p:grpSpPr>
            <a:xfrm>
              <a:off x="6794744" y="1728302"/>
              <a:ext cx="390913" cy="2008536"/>
              <a:chOff x="7010644" y="1709252"/>
              <a:chExt cx="390913" cy="2008536"/>
            </a:xfrm>
          </p:grpSpPr>
          <p:pic>
            <p:nvPicPr>
              <p:cNvPr id="51" name="Picture 18" descr="Resultado de imagen para flechas">
                <a:extLst>
                  <a:ext uri="{FF2B5EF4-FFF2-40B4-BE49-F238E27FC236}">
                    <a16:creationId xmlns:a16="http://schemas.microsoft.com/office/drawing/2014/main" id="{7E2158DC-7CED-411F-9AF1-8963592DB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7602" r="54697" b="21933"/>
              <a:stretch/>
            </p:blipFill>
            <p:spPr bwMode="auto">
              <a:xfrm>
                <a:off x="7010644" y="3271815"/>
                <a:ext cx="334142" cy="44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8" descr="Resultado de imagen para flechas">
                <a:extLst>
                  <a:ext uri="{FF2B5EF4-FFF2-40B4-BE49-F238E27FC236}">
                    <a16:creationId xmlns:a16="http://schemas.microsoft.com/office/drawing/2014/main" id="{F0E40EE7-0F0F-47E4-A25A-857263560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602" r="55344" b="21933"/>
              <a:stretch/>
            </p:blipFill>
            <p:spPr bwMode="auto">
              <a:xfrm>
                <a:off x="7015411" y="1709252"/>
                <a:ext cx="329376" cy="44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8" descr="Resultado de imagen para flechas">
                <a:extLst>
                  <a:ext uri="{FF2B5EF4-FFF2-40B4-BE49-F238E27FC236}">
                    <a16:creationId xmlns:a16="http://schemas.microsoft.com/office/drawing/2014/main" id="{391EB955-E4F8-4D60-8085-8A159FE84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prstClr val="black"/>
                  <a:srgbClr val="AF0A3D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78" b="89778" l="4889" r="97778">
                            <a14:foregroundMark x1="5333" y1="52444" x2="5333" y2="52444"/>
                            <a14:foregroundMark x1="93333" y1="48889" x2="93333" y2="48889"/>
                            <a14:foregroundMark x1="97778" y1="45333" x2="97778" y2="45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1" t="36374" r="55344" b="46752"/>
              <a:stretch/>
            </p:blipFill>
            <p:spPr bwMode="auto">
              <a:xfrm rot="5400000">
                <a:off x="6532680" y="2641737"/>
                <a:ext cx="1613295" cy="124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18" descr="Resultado de imagen para flechas">
              <a:extLst>
                <a:ext uri="{FF2B5EF4-FFF2-40B4-BE49-F238E27FC236}">
                  <a16:creationId xmlns:a16="http://schemas.microsoft.com/office/drawing/2014/main" id="{A36D8BF9-525B-4CD4-81AE-FC2FBC42AA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4" t="17602" r="1" b="21933"/>
            <a:stretch/>
          </p:blipFill>
          <p:spPr bwMode="auto">
            <a:xfrm>
              <a:off x="7061198" y="2567955"/>
              <a:ext cx="51574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8D93C16-35B6-4C3B-9B4B-4AFE080B2381}"/>
              </a:ext>
            </a:extLst>
          </p:cNvPr>
          <p:cNvGrpSpPr/>
          <p:nvPr/>
        </p:nvGrpSpPr>
        <p:grpSpPr>
          <a:xfrm>
            <a:off x="1850897" y="3553942"/>
            <a:ext cx="6552426" cy="752977"/>
            <a:chOff x="1890633" y="3943891"/>
            <a:chExt cx="6552426" cy="858789"/>
          </a:xfrm>
        </p:grpSpPr>
        <p:pic>
          <p:nvPicPr>
            <p:cNvPr id="57" name="Picture 18" descr="Resultado de imagen para flechas">
              <a:extLst>
                <a:ext uri="{FF2B5EF4-FFF2-40B4-BE49-F238E27FC236}">
                  <a16:creationId xmlns:a16="http://schemas.microsoft.com/office/drawing/2014/main" id="{C2C8CBBF-E524-4457-B1B9-4210BD38E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/>
          </p:blipFill>
          <p:spPr bwMode="auto">
            <a:xfrm rot="10800000">
              <a:off x="1890633" y="4356707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Resultado de imagen para flechas">
              <a:extLst>
                <a:ext uri="{FF2B5EF4-FFF2-40B4-BE49-F238E27FC236}">
                  <a16:creationId xmlns:a16="http://schemas.microsoft.com/office/drawing/2014/main" id="{06810DBA-8681-4C49-A7A5-661DCEF6CF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" t="38266" r="53604" b="36745"/>
            <a:stretch/>
          </p:blipFill>
          <p:spPr bwMode="auto">
            <a:xfrm rot="10800000">
              <a:off x="2549940" y="4445528"/>
              <a:ext cx="5703471" cy="20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8" descr="Resultado de imagen para flechas">
              <a:extLst>
                <a:ext uri="{FF2B5EF4-FFF2-40B4-BE49-F238E27FC236}">
                  <a16:creationId xmlns:a16="http://schemas.microsoft.com/office/drawing/2014/main" id="{A85E3169-C719-494C-80EE-ADA274CDF3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4878" b="21933"/>
            <a:stretch/>
          </p:blipFill>
          <p:spPr bwMode="auto">
            <a:xfrm rot="5400000">
              <a:off x="7896907" y="4044070"/>
              <a:ext cx="646332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0AF241F-541D-4AEB-BCF7-E285D8F8F2C0}"/>
              </a:ext>
            </a:extLst>
          </p:cNvPr>
          <p:cNvGrpSpPr/>
          <p:nvPr/>
        </p:nvGrpSpPr>
        <p:grpSpPr>
          <a:xfrm>
            <a:off x="1677106" y="4471264"/>
            <a:ext cx="4280818" cy="405767"/>
            <a:chOff x="1716842" y="5137913"/>
            <a:chExt cx="4280818" cy="462787"/>
          </a:xfrm>
        </p:grpSpPr>
        <p:pic>
          <p:nvPicPr>
            <p:cNvPr id="61" name="Picture 18" descr="Resultado de imagen para flechas">
              <a:extLst>
                <a:ext uri="{FF2B5EF4-FFF2-40B4-BE49-F238E27FC236}">
                  <a16:creationId xmlns:a16="http://schemas.microsoft.com/office/drawing/2014/main" id="{788BEE18-E062-4FDC-9CED-9ECAEFE8E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b="21933"/>
            <a:stretch/>
          </p:blipFill>
          <p:spPr bwMode="auto">
            <a:xfrm>
              <a:off x="5260085" y="5137913"/>
              <a:ext cx="737575" cy="44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8" descr="Resultado de imagen para flechas">
              <a:extLst>
                <a:ext uri="{FF2B5EF4-FFF2-40B4-BE49-F238E27FC236}">
                  <a16:creationId xmlns:a16="http://schemas.microsoft.com/office/drawing/2014/main" id="{C0B89B94-49D7-4711-81C3-0C5FCFF14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rgbClr val="AF0A3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78" b="89778" l="4889" r="97778">
                          <a14:foregroundMark x1="5333" y1="52444" x2="5333" y2="52444"/>
                          <a14:foregroundMark x1="93333" y1="48889" x2="93333" y2="48889"/>
                          <a14:foregroundMark x1="97778" y1="45333" x2="97778" y2="4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2" r="55483" b="21933"/>
            <a:stretch/>
          </p:blipFill>
          <p:spPr bwMode="auto">
            <a:xfrm>
              <a:off x="1716842" y="5138061"/>
              <a:ext cx="3669594" cy="462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26 Rectángulo">
            <a:extLst>
              <a:ext uri="{FF2B5EF4-FFF2-40B4-BE49-F238E27FC236}">
                <a16:creationId xmlns:a16="http://schemas.microsoft.com/office/drawing/2014/main" id="{7DD0FFF0-1111-4779-BE3C-317E1E7668CF}"/>
              </a:ext>
            </a:extLst>
          </p:cNvPr>
          <p:cNvSpPr/>
          <p:nvPr/>
        </p:nvSpPr>
        <p:spPr>
          <a:xfrm>
            <a:off x="5355873" y="169688"/>
            <a:ext cx="475322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400" b="1" spc="50" dirty="0">
                <a:ln w="11430"/>
                <a:solidFill>
                  <a:srgbClr val="B68400"/>
                </a:solidFill>
                <a:latin typeface="Montserrat" pitchFamily="2" charset="0"/>
                <a:cs typeface="Arial" pitchFamily="34" charset="0"/>
              </a:rPr>
              <a:t>PROCEDIMIENTO GENERAL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BC324E-3BA9-47C6-B720-E6FBF45E2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-20000" contrast="40000"/>
          </a:blip>
          <a:stretch>
            <a:fillRect/>
          </a:stretch>
        </p:blipFill>
        <p:spPr>
          <a:xfrm>
            <a:off x="432149" y="3719441"/>
            <a:ext cx="1075844" cy="122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3499" y="4258645"/>
            <a:ext cx="1257300" cy="6180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989870" y="1988973"/>
            <a:ext cx="3226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En la relación Estado-sociedad, la transparencia permite la evaluación ciudadana del desempeño gubernamental tanto en su conjunto como a nivel de cada dependencia. </a:t>
            </a:r>
          </a:p>
        </p:txBody>
      </p:sp>
    </p:spTree>
    <p:extLst>
      <p:ext uri="{BB962C8B-B14F-4D97-AF65-F5344CB8AC3E}">
        <p14:creationId xmlns:p14="http://schemas.microsoft.com/office/powerpoint/2010/main" val="79438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>
            <a:extLst>
              <a:ext uri="{FF2B5EF4-FFF2-40B4-BE49-F238E27FC236}">
                <a16:creationId xmlns:a16="http://schemas.microsoft.com/office/drawing/2014/main" id="{BC3BA75C-E776-408D-ADBF-76F33F7E0954}"/>
              </a:ext>
            </a:extLst>
          </p:cNvPr>
          <p:cNvGrpSpPr/>
          <p:nvPr/>
        </p:nvGrpSpPr>
        <p:grpSpPr>
          <a:xfrm>
            <a:off x="3173283" y="1104685"/>
            <a:ext cx="1955724" cy="1584050"/>
            <a:chOff x="3401973" y="1561598"/>
            <a:chExt cx="1605694" cy="1399140"/>
          </a:xfrm>
        </p:grpSpPr>
        <p:sp>
          <p:nvSpPr>
            <p:cNvPr id="20" name="19 CuadroTexto">
              <a:extLst>
                <a:ext uri="{FF2B5EF4-FFF2-40B4-BE49-F238E27FC236}">
                  <a16:creationId xmlns:a16="http://schemas.microsoft.com/office/drawing/2014/main" id="{D1C15E6E-4565-4A36-B1A9-9DE89D30A1A0}"/>
                </a:ext>
              </a:extLst>
            </p:cNvPr>
            <p:cNvSpPr txBox="1"/>
            <p:nvPr/>
          </p:nvSpPr>
          <p:spPr>
            <a:xfrm>
              <a:off x="3401973" y="1561598"/>
              <a:ext cx="1605694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BEABCABA-E595-4A3A-BCE3-59FBD4007943}"/>
                </a:ext>
              </a:extLst>
            </p:cNvPr>
            <p:cNvSpPr/>
            <p:nvPr/>
          </p:nvSpPr>
          <p:spPr>
            <a:xfrm>
              <a:off x="3588135" y="1797609"/>
              <a:ext cx="1253521" cy="387472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itchFamily="2" charset="0"/>
                </a:rPr>
                <a:t>Recibe la solicitud y la analiza</a:t>
              </a:r>
            </a:p>
          </p:txBody>
        </p:sp>
        <p:sp>
          <p:nvSpPr>
            <p:cNvPr id="9" name="8 Rectángulo">
              <a:extLst>
                <a:ext uri="{FF2B5EF4-FFF2-40B4-BE49-F238E27FC236}">
                  <a16:creationId xmlns:a16="http://schemas.microsoft.com/office/drawing/2014/main" id="{9157EAB1-55A4-400B-AF47-3924F4945440}"/>
                </a:ext>
              </a:extLst>
            </p:cNvPr>
            <p:cNvSpPr/>
            <p:nvPr/>
          </p:nvSpPr>
          <p:spPr>
            <a:xfrm>
              <a:off x="3516249" y="2487018"/>
              <a:ext cx="1401972" cy="473720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  <a:latin typeface="Montserrat" pitchFamily="2" charset="0"/>
                </a:rPr>
                <a:t>Remite a la unidad administrativa competente</a:t>
              </a:r>
            </a:p>
          </p:txBody>
        </p:sp>
        <p:cxnSp>
          <p:nvCxnSpPr>
            <p:cNvPr id="10" name="9 Conector recto de flecha">
              <a:extLst>
                <a:ext uri="{FF2B5EF4-FFF2-40B4-BE49-F238E27FC236}">
                  <a16:creationId xmlns:a16="http://schemas.microsoft.com/office/drawing/2014/main" id="{C2353F04-FF19-4A75-BF02-8D4C6B36FDA1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4214896" y="2185081"/>
              <a:ext cx="2339" cy="301937"/>
            </a:xfrm>
            <a:prstGeom prst="straightConnector1">
              <a:avLst/>
            </a:prstGeom>
            <a:ln w="19050">
              <a:solidFill>
                <a:srgbClr val="AF0A3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>
              <a:extLst>
                <a:ext uri="{FF2B5EF4-FFF2-40B4-BE49-F238E27FC236}">
                  <a16:creationId xmlns:a16="http://schemas.microsoft.com/office/drawing/2014/main" id="{262FDE71-49B8-459D-B5B1-5BEA387B0949}"/>
                </a:ext>
              </a:extLst>
            </p:cNvPr>
            <p:cNvSpPr txBox="1"/>
            <p:nvPr/>
          </p:nvSpPr>
          <p:spPr>
            <a:xfrm>
              <a:off x="3901515" y="1603874"/>
              <a:ext cx="548415" cy="207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1</a:t>
              </a:r>
            </a:p>
          </p:txBody>
        </p:sp>
      </p:grpSp>
      <p:sp>
        <p:nvSpPr>
          <p:cNvPr id="3" name="2 CuadroTexto">
            <a:extLst>
              <a:ext uri="{FF2B5EF4-FFF2-40B4-BE49-F238E27FC236}">
                <a16:creationId xmlns:a16="http://schemas.microsoft.com/office/drawing/2014/main" id="{4C939F37-2593-4220-9C27-8B335BFA507E}"/>
              </a:ext>
            </a:extLst>
          </p:cNvPr>
          <p:cNvSpPr txBox="1"/>
          <p:nvPr/>
        </p:nvSpPr>
        <p:spPr>
          <a:xfrm>
            <a:off x="118981" y="538015"/>
            <a:ext cx="2233131" cy="338554"/>
          </a:xfrm>
          <a:prstGeom prst="rect">
            <a:avLst/>
          </a:prstGeom>
          <a:solidFill>
            <a:srgbClr val="44041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SOLICITANTE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928304-2D32-4EF4-948D-133B174C3E45}"/>
              </a:ext>
            </a:extLst>
          </p:cNvPr>
          <p:cNvSpPr txBox="1"/>
          <p:nvPr/>
        </p:nvSpPr>
        <p:spPr>
          <a:xfrm>
            <a:off x="2791545" y="469224"/>
            <a:ext cx="2671863" cy="584775"/>
          </a:xfrm>
          <a:prstGeom prst="rect">
            <a:avLst/>
          </a:prstGeom>
          <a:solidFill>
            <a:srgbClr val="AF0A3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UNIDAD DE TRANSPARENCIA</a:t>
            </a:r>
          </a:p>
        </p:txBody>
      </p:sp>
      <p:sp>
        <p:nvSpPr>
          <p:cNvPr id="5" name="4 Elipse">
            <a:extLst>
              <a:ext uri="{FF2B5EF4-FFF2-40B4-BE49-F238E27FC236}">
                <a16:creationId xmlns:a16="http://schemas.microsoft.com/office/drawing/2014/main" id="{9A321365-2B60-4785-BDD1-965D5A899107}"/>
              </a:ext>
            </a:extLst>
          </p:cNvPr>
          <p:cNvSpPr/>
          <p:nvPr/>
        </p:nvSpPr>
        <p:spPr>
          <a:xfrm>
            <a:off x="373241" y="1072032"/>
            <a:ext cx="1526780" cy="565449"/>
          </a:xfrm>
          <a:prstGeom prst="ellipse">
            <a:avLst/>
          </a:prstGeom>
          <a:solidFill>
            <a:srgbClr val="B684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Montserrat" pitchFamily="2" charset="0"/>
              </a:rPr>
              <a:t>Inicio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D4C7A369-8D20-4572-9504-DFE9B06358DA}"/>
              </a:ext>
            </a:extLst>
          </p:cNvPr>
          <p:cNvSpPr/>
          <p:nvPr/>
        </p:nvSpPr>
        <p:spPr>
          <a:xfrm>
            <a:off x="452335" y="1857001"/>
            <a:ext cx="1478702" cy="500071"/>
          </a:xfrm>
          <a:prstGeom prst="rect">
            <a:avLst/>
          </a:prstGeom>
          <a:solidFill>
            <a:srgbClr val="B0ABA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0"/>
              </a:rPr>
              <a:t>Presenta la solicitud</a:t>
            </a: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A08B7784-C3D4-44DF-8353-B2948CE6C8C4}"/>
              </a:ext>
            </a:extLst>
          </p:cNvPr>
          <p:cNvCxnSpPr>
            <a:cxnSpLocks/>
          </p:cNvCxnSpPr>
          <p:nvPr/>
        </p:nvCxnSpPr>
        <p:spPr>
          <a:xfrm flipV="1">
            <a:off x="2038683" y="1655782"/>
            <a:ext cx="1018756" cy="432717"/>
          </a:xfrm>
          <a:prstGeom prst="straightConnector1">
            <a:avLst/>
          </a:prstGeom>
          <a:ln>
            <a:solidFill>
              <a:srgbClr val="3E3835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D58977D1-0192-4AE6-B769-C8F6807ED73E}"/>
              </a:ext>
            </a:extLst>
          </p:cNvPr>
          <p:cNvSpPr txBox="1"/>
          <p:nvPr/>
        </p:nvSpPr>
        <p:spPr>
          <a:xfrm>
            <a:off x="6114773" y="469224"/>
            <a:ext cx="2591870" cy="584775"/>
          </a:xfrm>
          <a:prstGeom prst="rect">
            <a:avLst/>
          </a:prstGeom>
          <a:solidFill>
            <a:srgbClr val="B0ABA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itchFamily="2" charset="0"/>
              </a:rPr>
              <a:t>UNIDAD ADMINISTRATIVA</a:t>
            </a:r>
          </a:p>
        </p:txBody>
      </p:sp>
      <p:cxnSp>
        <p:nvCxnSpPr>
          <p:cNvPr id="21" name="20 Conector angular">
            <a:extLst>
              <a:ext uri="{FF2B5EF4-FFF2-40B4-BE49-F238E27FC236}">
                <a16:creationId xmlns:a16="http://schemas.microsoft.com/office/drawing/2014/main" id="{FE088D82-26B9-4C69-92A0-3443EC49086E}"/>
              </a:ext>
            </a:extLst>
          </p:cNvPr>
          <p:cNvCxnSpPr>
            <a:cxnSpLocks/>
          </p:cNvCxnSpPr>
          <p:nvPr/>
        </p:nvCxnSpPr>
        <p:spPr>
          <a:xfrm flipV="1">
            <a:off x="5163793" y="1455658"/>
            <a:ext cx="1169966" cy="1022882"/>
          </a:xfrm>
          <a:prstGeom prst="bentConnector3">
            <a:avLst>
              <a:gd name="adj1" fmla="val 50000"/>
            </a:avLst>
          </a:prstGeom>
          <a:ln>
            <a:solidFill>
              <a:srgbClr val="AF0A3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upo 84">
            <a:extLst>
              <a:ext uri="{FF2B5EF4-FFF2-40B4-BE49-F238E27FC236}">
                <a16:creationId xmlns:a16="http://schemas.microsoft.com/office/drawing/2014/main" id="{D7AAA223-A05E-44EA-AA71-440B2F66039D}"/>
              </a:ext>
            </a:extLst>
          </p:cNvPr>
          <p:cNvGrpSpPr/>
          <p:nvPr/>
        </p:nvGrpSpPr>
        <p:grpSpPr>
          <a:xfrm>
            <a:off x="6362368" y="1201742"/>
            <a:ext cx="2058739" cy="1716105"/>
            <a:chOff x="6015007" y="1438669"/>
            <a:chExt cx="1690272" cy="1515780"/>
          </a:xfrm>
        </p:grpSpPr>
        <p:sp>
          <p:nvSpPr>
            <p:cNvPr id="22" name="21 CuadroTexto">
              <a:extLst>
                <a:ext uri="{FF2B5EF4-FFF2-40B4-BE49-F238E27FC236}">
                  <a16:creationId xmlns:a16="http://schemas.microsoft.com/office/drawing/2014/main" id="{537967E7-E97A-4242-B359-0142A686F823}"/>
                </a:ext>
              </a:extLst>
            </p:cNvPr>
            <p:cNvSpPr txBox="1"/>
            <p:nvPr/>
          </p:nvSpPr>
          <p:spPr>
            <a:xfrm>
              <a:off x="6015007" y="1438669"/>
              <a:ext cx="1690272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2" name="11 Rectángulo">
              <a:extLst>
                <a:ext uri="{FF2B5EF4-FFF2-40B4-BE49-F238E27FC236}">
                  <a16:creationId xmlns:a16="http://schemas.microsoft.com/office/drawing/2014/main" id="{4FD607B9-3D95-4BEB-BAAD-372025A629D7}"/>
                </a:ext>
              </a:extLst>
            </p:cNvPr>
            <p:cNvSpPr/>
            <p:nvPr/>
          </p:nvSpPr>
          <p:spPr>
            <a:xfrm>
              <a:off x="6288188" y="1626339"/>
              <a:ext cx="1193577" cy="567195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itchFamily="2" charset="0"/>
                </a:rPr>
                <a:t>Recibe la solicitud y realiza la búsqueda de la información</a:t>
              </a:r>
            </a:p>
          </p:txBody>
        </p:sp>
        <p:sp>
          <p:nvSpPr>
            <p:cNvPr id="13" name="12 Rectángulo">
              <a:extLst>
                <a:ext uri="{FF2B5EF4-FFF2-40B4-BE49-F238E27FC236}">
                  <a16:creationId xmlns:a16="http://schemas.microsoft.com/office/drawing/2014/main" id="{87E3D61B-FFF1-415F-BDE9-C6F09BEC801A}"/>
                </a:ext>
              </a:extLst>
            </p:cNvPr>
            <p:cNvSpPr/>
            <p:nvPr/>
          </p:nvSpPr>
          <p:spPr>
            <a:xfrm>
              <a:off x="6176079" y="2299926"/>
              <a:ext cx="1497543" cy="654523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tx1"/>
                  </a:solidFill>
                  <a:latin typeface="Montserrat" pitchFamily="2" charset="0"/>
                </a:rPr>
                <a:t>Elabora la respuesta y la remite a la Unidad de Transparencia </a:t>
              </a:r>
            </a:p>
          </p:txBody>
        </p:sp>
        <p:cxnSp>
          <p:nvCxnSpPr>
            <p:cNvPr id="14" name="13 Conector recto de flecha">
              <a:extLst>
                <a:ext uri="{FF2B5EF4-FFF2-40B4-BE49-F238E27FC236}">
                  <a16:creationId xmlns:a16="http://schemas.microsoft.com/office/drawing/2014/main" id="{5CE3FC92-2B52-4C25-B50F-0C0D17AC2A54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884976" y="2193533"/>
              <a:ext cx="39875" cy="1063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CuadroTexto">
              <a:extLst>
                <a:ext uri="{FF2B5EF4-FFF2-40B4-BE49-F238E27FC236}">
                  <a16:creationId xmlns:a16="http://schemas.microsoft.com/office/drawing/2014/main" id="{E495EA70-3148-4980-AD54-DF9EBEA6CCF5}"/>
                </a:ext>
              </a:extLst>
            </p:cNvPr>
            <p:cNvSpPr txBox="1"/>
            <p:nvPr/>
          </p:nvSpPr>
          <p:spPr>
            <a:xfrm>
              <a:off x="6493251" y="1467329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 2 al 4 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83C780F6-8FDE-46C9-83BC-FE614B3EE35F}"/>
              </a:ext>
            </a:extLst>
          </p:cNvPr>
          <p:cNvGrpSpPr/>
          <p:nvPr/>
        </p:nvGrpSpPr>
        <p:grpSpPr>
          <a:xfrm>
            <a:off x="5490580" y="3303341"/>
            <a:ext cx="2058738" cy="1564543"/>
            <a:chOff x="5419355" y="3421976"/>
            <a:chExt cx="1690271" cy="1381910"/>
          </a:xfrm>
        </p:grpSpPr>
        <p:sp>
          <p:nvSpPr>
            <p:cNvPr id="36" name="35 CuadroTexto">
              <a:extLst>
                <a:ext uri="{FF2B5EF4-FFF2-40B4-BE49-F238E27FC236}">
                  <a16:creationId xmlns:a16="http://schemas.microsoft.com/office/drawing/2014/main" id="{EA8D779B-495D-4FB1-B84F-D437FEA88FEF}"/>
                </a:ext>
              </a:extLst>
            </p:cNvPr>
            <p:cNvSpPr txBox="1"/>
            <p:nvPr/>
          </p:nvSpPr>
          <p:spPr>
            <a:xfrm>
              <a:off x="5419355" y="3421976"/>
              <a:ext cx="1690271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16" name="15 Rectángulo">
              <a:extLst>
                <a:ext uri="{FF2B5EF4-FFF2-40B4-BE49-F238E27FC236}">
                  <a16:creationId xmlns:a16="http://schemas.microsoft.com/office/drawing/2014/main" id="{FF527E6E-F85D-4FED-8216-26F869B8CD91}"/>
                </a:ext>
              </a:extLst>
            </p:cNvPr>
            <p:cNvSpPr/>
            <p:nvPr/>
          </p:nvSpPr>
          <p:spPr>
            <a:xfrm>
              <a:off x="5627226" y="3663192"/>
              <a:ext cx="1321924" cy="456449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itchFamily="2" charset="0"/>
                </a:rPr>
                <a:t>Recibe y </a:t>
              </a:r>
              <a:r>
                <a:rPr lang="es-MX" sz="1050" b="1" u="sng" dirty="0">
                  <a:latin typeface="Montserrat" pitchFamily="2" charset="0"/>
                </a:rPr>
                <a:t>analiza </a:t>
              </a:r>
              <a:r>
                <a:rPr lang="es-MX" sz="1050" b="1" dirty="0">
                  <a:latin typeface="Montserrat" pitchFamily="2" charset="0"/>
                </a:rPr>
                <a:t>la respuesta </a:t>
              </a:r>
            </a:p>
          </p:txBody>
        </p:sp>
        <p:sp>
          <p:nvSpPr>
            <p:cNvPr id="17" name="16 Rectángulo">
              <a:extLst>
                <a:ext uri="{FF2B5EF4-FFF2-40B4-BE49-F238E27FC236}">
                  <a16:creationId xmlns:a16="http://schemas.microsoft.com/office/drawing/2014/main" id="{0CA330FD-6095-459B-BB0F-05B537FFFF80}"/>
                </a:ext>
              </a:extLst>
            </p:cNvPr>
            <p:cNvSpPr/>
            <p:nvPr/>
          </p:nvSpPr>
          <p:spPr>
            <a:xfrm>
              <a:off x="5578145" y="4347437"/>
              <a:ext cx="1420085" cy="456449"/>
            </a:xfrm>
            <a:prstGeom prst="rect">
              <a:avLst/>
            </a:prstGeom>
            <a:solidFill>
              <a:srgbClr val="FFCC66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b="1" dirty="0">
                  <a:solidFill>
                    <a:schemeClr val="tx1"/>
                  </a:solidFill>
                  <a:latin typeface="Montserrat" pitchFamily="2" charset="0"/>
                </a:rPr>
                <a:t>Elabora la respuesta para su notificación</a:t>
              </a:r>
            </a:p>
          </p:txBody>
        </p:sp>
        <p:cxnSp>
          <p:nvCxnSpPr>
            <p:cNvPr id="18" name="17 Conector recto de flecha">
              <a:extLst>
                <a:ext uri="{FF2B5EF4-FFF2-40B4-BE49-F238E27FC236}">
                  <a16:creationId xmlns:a16="http://schemas.microsoft.com/office/drawing/2014/main" id="{83288203-3D1A-4E65-809C-5DB3F4095C24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6288188" y="4119641"/>
              <a:ext cx="0" cy="2277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CuadroTexto">
              <a:extLst>
                <a:ext uri="{FF2B5EF4-FFF2-40B4-BE49-F238E27FC236}">
                  <a16:creationId xmlns:a16="http://schemas.microsoft.com/office/drawing/2014/main" id="{D946A698-9E07-43EE-8622-0089F10F1612}"/>
                </a:ext>
              </a:extLst>
            </p:cNvPr>
            <p:cNvSpPr txBox="1"/>
            <p:nvPr/>
          </p:nvSpPr>
          <p:spPr>
            <a:xfrm>
              <a:off x="5901433" y="3430133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4</a:t>
              </a: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3DF821F9-45B9-4703-842B-2D75E8259E30}"/>
              </a:ext>
            </a:extLst>
          </p:cNvPr>
          <p:cNvGrpSpPr/>
          <p:nvPr/>
        </p:nvGrpSpPr>
        <p:grpSpPr>
          <a:xfrm>
            <a:off x="1733593" y="3073379"/>
            <a:ext cx="2756483" cy="1707191"/>
            <a:chOff x="2217680" y="3423347"/>
            <a:chExt cx="2263136" cy="1507907"/>
          </a:xfrm>
        </p:grpSpPr>
        <p:sp>
          <p:nvSpPr>
            <p:cNvPr id="24" name="23 CuadroTexto">
              <a:extLst>
                <a:ext uri="{FF2B5EF4-FFF2-40B4-BE49-F238E27FC236}">
                  <a16:creationId xmlns:a16="http://schemas.microsoft.com/office/drawing/2014/main" id="{5D1822F8-CCBC-4170-8BF3-F146A5C9CB38}"/>
                </a:ext>
              </a:extLst>
            </p:cNvPr>
            <p:cNvSpPr txBox="1"/>
            <p:nvPr/>
          </p:nvSpPr>
          <p:spPr>
            <a:xfrm>
              <a:off x="2217680" y="3423347"/>
              <a:ext cx="2263136" cy="326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  <p:sp>
          <p:nvSpPr>
            <p:cNvPr id="26" name="25 Rectángulo">
              <a:extLst>
                <a:ext uri="{FF2B5EF4-FFF2-40B4-BE49-F238E27FC236}">
                  <a16:creationId xmlns:a16="http://schemas.microsoft.com/office/drawing/2014/main" id="{F923DA35-AA45-4629-9DE1-69B8C5A55EBA}"/>
                </a:ext>
              </a:extLst>
            </p:cNvPr>
            <p:cNvSpPr/>
            <p:nvPr/>
          </p:nvSpPr>
          <p:spPr>
            <a:xfrm>
              <a:off x="2757873" y="3762582"/>
              <a:ext cx="1253521" cy="387472"/>
            </a:xfrm>
            <a:prstGeom prst="rect">
              <a:avLst/>
            </a:prstGeom>
            <a:solidFill>
              <a:srgbClr val="CC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50" b="1" dirty="0">
                  <a:latin typeface="Montserrat" pitchFamily="2" charset="0"/>
                </a:rPr>
                <a:t>Recibe la respuesta</a:t>
              </a:r>
            </a:p>
          </p:txBody>
        </p:sp>
        <p:sp>
          <p:nvSpPr>
            <p:cNvPr id="27" name="26 CuadroTexto">
              <a:extLst>
                <a:ext uri="{FF2B5EF4-FFF2-40B4-BE49-F238E27FC236}">
                  <a16:creationId xmlns:a16="http://schemas.microsoft.com/office/drawing/2014/main" id="{24772E78-64D5-4428-8390-200A9330AFAF}"/>
                </a:ext>
              </a:extLst>
            </p:cNvPr>
            <p:cNvSpPr txBox="1"/>
            <p:nvPr/>
          </p:nvSpPr>
          <p:spPr>
            <a:xfrm>
              <a:off x="2992908" y="3437013"/>
              <a:ext cx="783450" cy="20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/>
                <a:t>Día  al 10 </a:t>
              </a:r>
            </a:p>
          </p:txBody>
        </p:sp>
        <p:sp>
          <p:nvSpPr>
            <p:cNvPr id="28" name="27 Elipse">
              <a:extLst>
                <a:ext uri="{FF2B5EF4-FFF2-40B4-BE49-F238E27FC236}">
                  <a16:creationId xmlns:a16="http://schemas.microsoft.com/office/drawing/2014/main" id="{28B117B6-6640-414C-8D7E-B07370F4E0DB}"/>
                </a:ext>
              </a:extLst>
            </p:cNvPr>
            <p:cNvSpPr/>
            <p:nvPr/>
          </p:nvSpPr>
          <p:spPr>
            <a:xfrm>
              <a:off x="3412295" y="4537453"/>
              <a:ext cx="1044471" cy="384276"/>
            </a:xfrm>
            <a:prstGeom prst="ellipse">
              <a:avLst/>
            </a:prstGeom>
            <a:solidFill>
              <a:srgbClr val="A31B2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No está conforme</a:t>
              </a:r>
            </a:p>
          </p:txBody>
        </p:sp>
        <p:sp>
          <p:nvSpPr>
            <p:cNvPr id="29" name="28 Elipse">
              <a:extLst>
                <a:ext uri="{FF2B5EF4-FFF2-40B4-BE49-F238E27FC236}">
                  <a16:creationId xmlns:a16="http://schemas.microsoft.com/office/drawing/2014/main" id="{FA178194-B6AB-4377-97C3-B0F6FB453FE7}"/>
                </a:ext>
              </a:extLst>
            </p:cNvPr>
            <p:cNvSpPr/>
            <p:nvPr/>
          </p:nvSpPr>
          <p:spPr>
            <a:xfrm>
              <a:off x="2266191" y="4510179"/>
              <a:ext cx="1044472" cy="421075"/>
            </a:xfrm>
            <a:prstGeom prst="ellipse">
              <a:avLst/>
            </a:prstGeom>
            <a:solidFill>
              <a:srgbClr val="440412"/>
            </a:soli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/>
                <a:t>Si esta conforme</a:t>
              </a:r>
            </a:p>
          </p:txBody>
        </p:sp>
        <p:cxnSp>
          <p:nvCxnSpPr>
            <p:cNvPr id="30" name="29 Conector recto de flecha">
              <a:extLst>
                <a:ext uri="{FF2B5EF4-FFF2-40B4-BE49-F238E27FC236}">
                  <a16:creationId xmlns:a16="http://schemas.microsoft.com/office/drawing/2014/main" id="{B5F13BF4-AEBF-41B8-B5A2-F615D79CC1A6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 flipH="1">
              <a:off x="2788427" y="4238508"/>
              <a:ext cx="500013" cy="271671"/>
            </a:xfrm>
            <a:prstGeom prst="straightConnector1">
              <a:avLst/>
            </a:prstGeom>
            <a:ln>
              <a:solidFill>
                <a:srgbClr val="AF0A3D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30 Conector recto de flecha">
              <a:extLst>
                <a:ext uri="{FF2B5EF4-FFF2-40B4-BE49-F238E27FC236}">
                  <a16:creationId xmlns:a16="http://schemas.microsoft.com/office/drawing/2014/main" id="{C8917389-9EF0-4684-B280-DABD8E49A0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3468624" y="4228983"/>
              <a:ext cx="465907" cy="308470"/>
            </a:xfrm>
            <a:prstGeom prst="straightConnector1">
              <a:avLst/>
            </a:prstGeom>
            <a:ln>
              <a:solidFill>
                <a:srgbClr val="AF0A3D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3" name="32 Rectángulo">
            <a:extLst>
              <a:ext uri="{FF2B5EF4-FFF2-40B4-BE49-F238E27FC236}">
                <a16:creationId xmlns:a16="http://schemas.microsoft.com/office/drawing/2014/main" id="{32EF9C5B-7F55-4E6A-ABDC-BFB095F1B385}"/>
              </a:ext>
            </a:extLst>
          </p:cNvPr>
          <p:cNvSpPr/>
          <p:nvPr/>
        </p:nvSpPr>
        <p:spPr>
          <a:xfrm>
            <a:off x="1899723" y="4960379"/>
            <a:ext cx="1779384" cy="6473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 Recurso de Revisión  ante la autoridad responsable o ante el IDAIP</a:t>
            </a:r>
          </a:p>
        </p:txBody>
      </p:sp>
      <p:cxnSp>
        <p:nvCxnSpPr>
          <p:cNvPr id="35" name="34 Conector recto de flecha">
            <a:extLst>
              <a:ext uri="{FF2B5EF4-FFF2-40B4-BE49-F238E27FC236}">
                <a16:creationId xmlns:a16="http://schemas.microsoft.com/office/drawing/2014/main" id="{5363F256-99D4-4E74-85FE-E0F473F9B6CF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1136632" y="1637480"/>
            <a:ext cx="55055" cy="2195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ortar rectángulo de esquina diagonal">
            <a:extLst>
              <a:ext uri="{FF2B5EF4-FFF2-40B4-BE49-F238E27FC236}">
                <a16:creationId xmlns:a16="http://schemas.microsoft.com/office/drawing/2014/main" id="{5A273A72-F72D-4D46-BF82-1F620F14A071}"/>
              </a:ext>
            </a:extLst>
          </p:cNvPr>
          <p:cNvSpPr/>
          <p:nvPr/>
        </p:nvSpPr>
        <p:spPr>
          <a:xfrm>
            <a:off x="614970" y="2439497"/>
            <a:ext cx="1040199" cy="249238"/>
          </a:xfrm>
          <a:prstGeom prst="snip2DiagRect">
            <a:avLst/>
          </a:prstGeom>
          <a:solidFill>
            <a:srgbClr val="E819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0"/>
              </a:rPr>
              <a:t>Internet</a:t>
            </a:r>
          </a:p>
        </p:txBody>
      </p:sp>
      <p:sp>
        <p:nvSpPr>
          <p:cNvPr id="39" name="38 Recortar rectángulo de esquina diagonal">
            <a:extLst>
              <a:ext uri="{FF2B5EF4-FFF2-40B4-BE49-F238E27FC236}">
                <a16:creationId xmlns:a16="http://schemas.microsoft.com/office/drawing/2014/main" id="{008578CE-9F28-44FA-B82A-61EBC24AD256}"/>
              </a:ext>
            </a:extLst>
          </p:cNvPr>
          <p:cNvSpPr/>
          <p:nvPr/>
        </p:nvSpPr>
        <p:spPr>
          <a:xfrm>
            <a:off x="614970" y="2736283"/>
            <a:ext cx="1037671" cy="205872"/>
          </a:xfrm>
          <a:prstGeom prst="snip2DiagRect">
            <a:avLst/>
          </a:prstGeom>
          <a:solidFill>
            <a:srgbClr val="E619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0"/>
              </a:rPr>
              <a:t>E-mail</a:t>
            </a:r>
          </a:p>
        </p:txBody>
      </p:sp>
      <p:sp>
        <p:nvSpPr>
          <p:cNvPr id="40" name="39 Recortar rectángulo de esquina diagonal">
            <a:extLst>
              <a:ext uri="{FF2B5EF4-FFF2-40B4-BE49-F238E27FC236}">
                <a16:creationId xmlns:a16="http://schemas.microsoft.com/office/drawing/2014/main" id="{7E641FC0-EF68-4590-B304-AF3BCAC1D757}"/>
              </a:ext>
            </a:extLst>
          </p:cNvPr>
          <p:cNvSpPr/>
          <p:nvPr/>
        </p:nvSpPr>
        <p:spPr>
          <a:xfrm>
            <a:off x="605626" y="3016860"/>
            <a:ext cx="1077876" cy="250564"/>
          </a:xfrm>
          <a:prstGeom prst="snip2DiagRect">
            <a:avLst/>
          </a:prstGeom>
          <a:solidFill>
            <a:srgbClr val="E5196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0"/>
              </a:rPr>
              <a:t>Personal</a:t>
            </a:r>
          </a:p>
        </p:txBody>
      </p:sp>
      <p:sp>
        <p:nvSpPr>
          <p:cNvPr id="41" name="40 Recortar rectángulo de esquina diagonal">
            <a:extLst>
              <a:ext uri="{FF2B5EF4-FFF2-40B4-BE49-F238E27FC236}">
                <a16:creationId xmlns:a16="http://schemas.microsoft.com/office/drawing/2014/main" id="{ED8F3F2B-543B-4DA5-B4C4-08939B3EA2B9}"/>
              </a:ext>
            </a:extLst>
          </p:cNvPr>
          <p:cNvSpPr/>
          <p:nvPr/>
        </p:nvSpPr>
        <p:spPr>
          <a:xfrm>
            <a:off x="614970" y="3370709"/>
            <a:ext cx="1048431" cy="203205"/>
          </a:xfrm>
          <a:prstGeom prst="snip2DiagRect">
            <a:avLst/>
          </a:prstGeom>
          <a:solidFill>
            <a:srgbClr val="E219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0"/>
              </a:rPr>
              <a:t>Teléfono</a:t>
            </a:r>
            <a:endParaRPr lang="es-MX" sz="1100" b="1" dirty="0">
              <a:latin typeface="Montserrat" pitchFamily="2" charset="0"/>
            </a:endParaRPr>
          </a:p>
        </p:txBody>
      </p:sp>
      <p:sp>
        <p:nvSpPr>
          <p:cNvPr id="42" name="41 Flecha curvada hacia la derecha">
            <a:extLst>
              <a:ext uri="{FF2B5EF4-FFF2-40B4-BE49-F238E27FC236}">
                <a16:creationId xmlns:a16="http://schemas.microsoft.com/office/drawing/2014/main" id="{57A1DB65-68BE-4437-AFDB-8A50E1A373D7}"/>
              </a:ext>
            </a:extLst>
          </p:cNvPr>
          <p:cNvSpPr/>
          <p:nvPr/>
        </p:nvSpPr>
        <p:spPr>
          <a:xfrm>
            <a:off x="34627" y="2108459"/>
            <a:ext cx="348280" cy="580277"/>
          </a:xfrm>
          <a:prstGeom prst="curvedRightArrow">
            <a:avLst>
              <a:gd name="adj1" fmla="val 25000"/>
              <a:gd name="adj2" fmla="val 46912"/>
              <a:gd name="adj3" fmla="val 25000"/>
            </a:avLst>
          </a:prstGeom>
          <a:solidFill>
            <a:srgbClr val="3E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>
              <a:solidFill>
                <a:schemeClr val="tx1"/>
              </a:solidFill>
            </a:endParaRPr>
          </a:p>
        </p:txBody>
      </p:sp>
      <p:cxnSp>
        <p:nvCxnSpPr>
          <p:cNvPr id="109" name="6 Conector recto de flecha">
            <a:extLst>
              <a:ext uri="{FF2B5EF4-FFF2-40B4-BE49-F238E27FC236}">
                <a16:creationId xmlns:a16="http://schemas.microsoft.com/office/drawing/2014/main" id="{C15AD507-5998-4847-A33F-3388BFF8A3B4}"/>
              </a:ext>
            </a:extLst>
          </p:cNvPr>
          <p:cNvCxnSpPr>
            <a:cxnSpLocks/>
          </p:cNvCxnSpPr>
          <p:nvPr/>
        </p:nvCxnSpPr>
        <p:spPr>
          <a:xfrm flipH="1" flipV="1">
            <a:off x="4613862" y="3976624"/>
            <a:ext cx="682594" cy="52175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5889FC0B-F78B-44C3-80C0-74EF03974984}"/>
              </a:ext>
            </a:extLst>
          </p:cNvPr>
          <p:cNvCxnSpPr/>
          <p:nvPr/>
        </p:nvCxnSpPr>
        <p:spPr>
          <a:xfrm>
            <a:off x="8029970" y="3048024"/>
            <a:ext cx="0" cy="7046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de flecha 117">
            <a:extLst>
              <a:ext uri="{FF2B5EF4-FFF2-40B4-BE49-F238E27FC236}">
                <a16:creationId xmlns:a16="http://schemas.microsoft.com/office/drawing/2014/main" id="{6A9F91B8-4E6E-468E-99B8-24760150551A}"/>
              </a:ext>
            </a:extLst>
          </p:cNvPr>
          <p:cNvCxnSpPr/>
          <p:nvPr/>
        </p:nvCxnSpPr>
        <p:spPr>
          <a:xfrm flipH="1">
            <a:off x="7624694" y="3752650"/>
            <a:ext cx="405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DBFCE191-A369-4F5F-B905-ACE41B3C3237}"/>
              </a:ext>
            </a:extLst>
          </p:cNvPr>
          <p:cNvCxnSpPr>
            <a:cxnSpLocks/>
          </p:cNvCxnSpPr>
          <p:nvPr/>
        </p:nvCxnSpPr>
        <p:spPr>
          <a:xfrm>
            <a:off x="4127475" y="4960380"/>
            <a:ext cx="0" cy="4809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Conector recto de flecha 119">
            <a:extLst>
              <a:ext uri="{FF2B5EF4-FFF2-40B4-BE49-F238E27FC236}">
                <a16:creationId xmlns:a16="http://schemas.microsoft.com/office/drawing/2014/main" id="{F4EB34BD-AF52-4DD4-B845-4BBBD351072B}"/>
              </a:ext>
            </a:extLst>
          </p:cNvPr>
          <p:cNvCxnSpPr/>
          <p:nvPr/>
        </p:nvCxnSpPr>
        <p:spPr>
          <a:xfrm flipH="1">
            <a:off x="3722199" y="5437780"/>
            <a:ext cx="4052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ítulo 33"/>
          <p:cNvSpPr>
            <a:spLocks noGrp="1"/>
          </p:cNvSpPr>
          <p:nvPr>
            <p:ph type="title"/>
          </p:nvPr>
        </p:nvSpPr>
        <p:spPr>
          <a:xfrm>
            <a:off x="8935336" y="814218"/>
            <a:ext cx="2658909" cy="3081909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ln w="0"/>
              </a:rPr>
              <a:t>Diagrama</a:t>
            </a:r>
            <a:r>
              <a:rPr lang="es-MX" sz="2800" dirty="0">
                <a:ln w="0"/>
              </a:rPr>
              <a:t> de Flujo para la Atención a Solicitudes de Información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6660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rocedimiento">
            <a:extLst>
              <a:ext uri="{FF2B5EF4-FFF2-40B4-BE49-F238E27FC236}">
                <a16:creationId xmlns:a16="http://schemas.microsoft.com/office/drawing/2014/main" id="{63AE703E-3CDF-4980-89A1-701101E2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3236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28800" y="915284"/>
            <a:ext cx="82105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s-ES_tradnl" sz="1600" dirty="0">
                <a:solidFill>
                  <a:prstClr val="black"/>
                </a:solidFill>
                <a:latin typeface="Montserrat" pitchFamily="2" charset="0"/>
                <a:cs typeface="Arial" pitchFamily="34" charset="0"/>
              </a:rPr>
              <a:t>Los términos de las notificaciones previstas en esta Ley se computarán en días hábiles, y transcurrirán a partir del día siguiente al que se practiquen. </a:t>
            </a:r>
            <a:r>
              <a:rPr lang="es-MX" sz="1600" dirty="0">
                <a:solidFill>
                  <a:prstClr val="black"/>
                </a:solidFill>
                <a:latin typeface="Montserrat" pitchFamily="2" charset="0"/>
                <a:cs typeface="Arial" pitchFamily="34" charset="0"/>
              </a:rPr>
              <a:t>La UT podrá notificar al particular: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FEBAE2F-A1F3-415B-BF0F-31D374FE3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228835"/>
              </p:ext>
            </p:extLst>
          </p:nvPr>
        </p:nvGraphicFramePr>
        <p:xfrm>
          <a:off x="7358744" y="1953997"/>
          <a:ext cx="2680606" cy="203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F38443F-7FDC-4647-8380-36B663821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509309"/>
              </p:ext>
            </p:extLst>
          </p:nvPr>
        </p:nvGraphicFramePr>
        <p:xfrm>
          <a:off x="2041584" y="1993316"/>
          <a:ext cx="2577225" cy="196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68161" y="3956821"/>
            <a:ext cx="9055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Montserrat" pitchFamily="2" charset="0"/>
              </a:rPr>
              <a:t>Artículo 152. </a:t>
            </a:r>
            <a:r>
              <a:rPr lang="es-MX" sz="1200" dirty="0">
                <a:latin typeface="Montserrat" pitchFamily="2" charset="0"/>
              </a:rPr>
              <a:t>Cuando la información requerida ya esté disponible al público en medios impresos, tales como libros, compendios, trípticos, registros públicos, en formatos</a:t>
            </a:r>
          </a:p>
          <a:p>
            <a:r>
              <a:rPr lang="es-MX" sz="1200" dirty="0">
                <a:latin typeface="Montserrat" pitchFamily="2" charset="0"/>
              </a:rPr>
              <a:t>electrónicos disponibles en Internet o en cualquier otro medio, se le hará saber por el medio</a:t>
            </a:r>
          </a:p>
          <a:p>
            <a:r>
              <a:rPr lang="es-MX" sz="1200" dirty="0">
                <a:latin typeface="Montserrat" pitchFamily="2" charset="0"/>
              </a:rPr>
              <a:t>requerido la fuente, el lugar y la forma en que puede consultar, reproducir o adquirir en un plazo </a:t>
            </a:r>
            <a:r>
              <a:rPr lang="es-MX" sz="1200" b="1" dirty="0">
                <a:solidFill>
                  <a:srgbClr val="FF0000"/>
                </a:solidFill>
                <a:latin typeface="Montserrat" pitchFamily="2" charset="0"/>
              </a:rPr>
              <a:t>no mayor a cinco días</a:t>
            </a:r>
            <a:r>
              <a:rPr lang="es-MX" sz="1200" dirty="0">
                <a:latin typeface="Montserrat" pitchFamily="2" charset="0"/>
              </a:rPr>
              <a:t>, contados a partir de la fecha de presentación de la solicitud</a:t>
            </a:r>
            <a:r>
              <a:rPr lang="es-MX" sz="1200" dirty="0">
                <a:latin typeface="Calibri" panose="020F0502020204030204" pitchFamily="34" charset="0"/>
              </a:rPr>
              <a:t>.</a:t>
            </a:r>
            <a:endParaRPr lang="es-MX" sz="1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50818" y="343811"/>
            <a:ext cx="10515600" cy="753723"/>
          </a:xfrm>
        </p:spPr>
        <p:txBody>
          <a:bodyPr>
            <a:normAutofit fontScale="90000"/>
          </a:bodyPr>
          <a:lstStyle/>
          <a:p>
            <a:r>
              <a:rPr lang="es-MX" spc="50" dirty="0">
                <a:ln w="11430"/>
                <a:latin typeface="Arial" pitchFamily="34" charset="0"/>
                <a:cs typeface="Arial" pitchFamily="34" charset="0"/>
              </a:rPr>
              <a:t>PROCEDIMIENTO DE ACCESO A LA INFORMACIÓN</a:t>
            </a:r>
            <a:b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4553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3090</Words>
  <Application>Microsoft Office PowerPoint</Application>
  <PresentationFormat>Panorámica</PresentationFormat>
  <Paragraphs>285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Google Sans</vt:lpstr>
      <vt:lpstr>Montserrat</vt:lpstr>
      <vt:lpstr>Wingdings</vt:lpstr>
      <vt:lpstr>Tema de Office</vt:lpstr>
      <vt:lpstr>Presentación de PowerPoint</vt:lpstr>
      <vt:lpstr>SECRETARÍA DE LA CONTRALORÍA</vt:lpstr>
      <vt:lpstr>Presentación de PowerPoint</vt:lpstr>
      <vt:lpstr>Presentación de PowerPoint</vt:lpstr>
      <vt:lpstr>Presentación de PowerPoint</vt:lpstr>
      <vt:lpstr>Un ciudadano o su representante puede presentar ante la Unidad de Transparencia </vt:lpstr>
      <vt:lpstr>Presentación de PowerPoint</vt:lpstr>
      <vt:lpstr>Diagrama de Flujo para la Atención a Solicitudes de Información </vt:lpstr>
      <vt:lpstr>PROCEDIMIENTO DE ACCESO A LA INFORMACIÓN </vt:lpstr>
      <vt:lpstr>Presentación de PowerPoint</vt:lpstr>
      <vt:lpstr>CLASIFICACIÓN DE LA INFORMACIÓN </vt:lpstr>
      <vt:lpstr>¿Qué es clasificar la información?</vt:lpstr>
      <vt:lpstr>Presentación de PowerPoint</vt:lpstr>
      <vt:lpstr>Test de proporcionalidad </vt:lpstr>
      <vt:lpstr>Reglas previas para la clasificación de la información</vt:lpstr>
      <vt:lpstr>Procedimiento para realizar la reserva de información</vt:lpstr>
      <vt:lpstr>1. Periodo de reserva (Del Trigésimo  cuarto de los LGMCDI)</vt:lpstr>
      <vt:lpstr>Presentación de PowerPoint</vt:lpstr>
      <vt:lpstr>Presentación de PowerPoint</vt:lpstr>
      <vt:lpstr>LOS DERECHOS ARCO </vt:lpstr>
      <vt:lpstr>¿Sabías que existen varios tipos de datos personales? </vt:lpstr>
      <vt:lpstr>AVISOS DE PRIVACIDAD</vt:lpstr>
      <vt:lpstr>Presentación de PowerPoint</vt:lpstr>
      <vt:lpstr>Presentación de PowerPoint</vt:lpstr>
      <vt:lpstr>Presentación de PowerPoint</vt:lpstr>
      <vt:lpstr>Distingue entre Transferencia y Remisión de Datos Personales </vt:lpstr>
      <vt:lpstr>Plataforma Nacional de Transparencia</vt:lpstr>
      <vt:lpstr>Presentación de PowerPoint</vt:lpstr>
      <vt:lpstr>¡¡GRACIAS POR SU ATENCIÓN 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 LÍDERES HOTELEROS</dc:title>
  <dc:creator>DIDIER SALVADOR MAY CORONA</dc:creator>
  <cp:lastModifiedBy>KAREN MC LIBERTY ZURITA</cp:lastModifiedBy>
  <cp:revision>62</cp:revision>
  <dcterms:created xsi:type="dcterms:W3CDTF">2022-10-11T18:29:51Z</dcterms:created>
  <dcterms:modified xsi:type="dcterms:W3CDTF">2024-09-19T15:14:38Z</dcterms:modified>
</cp:coreProperties>
</file>