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6" r:id="rId2"/>
    <p:sldId id="350" r:id="rId3"/>
    <p:sldId id="351" r:id="rId4"/>
    <p:sldId id="361" r:id="rId5"/>
    <p:sldId id="362" r:id="rId6"/>
    <p:sldId id="388" r:id="rId7"/>
    <p:sldId id="363" r:id="rId8"/>
    <p:sldId id="495" r:id="rId9"/>
    <p:sldId id="496" r:id="rId10"/>
    <p:sldId id="497" r:id="rId11"/>
    <p:sldId id="368" r:id="rId12"/>
    <p:sldId id="367" r:id="rId13"/>
    <p:sldId id="498" r:id="rId14"/>
    <p:sldId id="499" r:id="rId15"/>
    <p:sldId id="500" r:id="rId16"/>
    <p:sldId id="373" r:id="rId17"/>
    <p:sldId id="374" r:id="rId18"/>
    <p:sldId id="310" r:id="rId19"/>
    <p:sldId id="376" r:id="rId20"/>
    <p:sldId id="381" r:id="rId21"/>
    <p:sldId id="375" r:id="rId22"/>
    <p:sldId id="312" r:id="rId23"/>
    <p:sldId id="377" r:id="rId24"/>
    <p:sldId id="378" r:id="rId25"/>
    <p:sldId id="314" r:id="rId26"/>
    <p:sldId id="322" r:id="rId27"/>
    <p:sldId id="379" r:id="rId28"/>
    <p:sldId id="380" r:id="rId29"/>
    <p:sldId id="259" r:id="rId30"/>
    <p:sldId id="301" r:id="rId31"/>
    <p:sldId id="382" r:id="rId32"/>
    <p:sldId id="384" r:id="rId33"/>
    <p:sldId id="383" r:id="rId34"/>
    <p:sldId id="262" r:id="rId35"/>
    <p:sldId id="318" r:id="rId36"/>
    <p:sldId id="385" r:id="rId37"/>
    <p:sldId id="386" r:id="rId38"/>
    <p:sldId id="387" r:id="rId39"/>
    <p:sldId id="291" r:id="rId40"/>
    <p:sldId id="319" r:id="rId41"/>
    <p:sldId id="501"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04E"/>
    <a:srgbClr val="D780E6"/>
    <a:srgbClr val="D3516A"/>
    <a:srgbClr val="DF8C7B"/>
    <a:srgbClr val="7B1F31"/>
    <a:srgbClr val="FFCCCC"/>
    <a:srgbClr val="CC506B"/>
    <a:srgbClr val="FFFFCC"/>
    <a:srgbClr val="FFCC99"/>
    <a:srgbClr val="A08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41" d="100"/>
          <a:sy n="41" d="100"/>
        </p:scale>
        <p:origin x="796" y="2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3C6CC-FCA7-4EC0-B0FB-77EEF3DB4FD5}"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MX"/>
        </a:p>
      </dgm:t>
    </dgm:pt>
    <dgm:pt modelId="{73F30B4C-4A8A-4796-9979-6CD81C8C00E3}">
      <dgm:prSet phldrT="[Texto]"/>
      <dgm:spPr>
        <a:solidFill>
          <a:srgbClr val="A0204E"/>
        </a:solidFill>
        <a:ln>
          <a:solidFill>
            <a:srgbClr val="A0204E"/>
          </a:solidFill>
        </a:ln>
      </dgm:spPr>
      <dgm:t>
        <a:bodyPr/>
        <a:lstStyle/>
        <a:p>
          <a:endParaRPr lang="es-MX" dirty="0"/>
        </a:p>
      </dgm:t>
    </dgm:pt>
    <dgm:pt modelId="{B47A50BE-01F0-4209-B7E2-FC922B4F3E98}" type="parTrans" cxnId="{0E3564E2-A77E-43DD-B72A-434E9551806D}">
      <dgm:prSet/>
      <dgm:spPr/>
      <dgm:t>
        <a:bodyPr/>
        <a:lstStyle/>
        <a:p>
          <a:endParaRPr lang="es-MX"/>
        </a:p>
      </dgm:t>
    </dgm:pt>
    <dgm:pt modelId="{BD283B6E-7A7F-49C9-904C-C69EB5EA81BC}" type="sibTrans" cxnId="{0E3564E2-A77E-43DD-B72A-434E9551806D}">
      <dgm:prSet/>
      <dgm:spPr/>
      <dgm:t>
        <a:bodyPr/>
        <a:lstStyle/>
        <a:p>
          <a:endParaRPr lang="es-MX"/>
        </a:p>
      </dgm:t>
    </dgm:pt>
    <dgm:pt modelId="{9F89C425-C890-418A-8995-7195D2EA4C32}">
      <dgm:prSet phldrT="[Texto]"/>
      <dgm:spPr>
        <a:solidFill>
          <a:srgbClr val="A0204E"/>
        </a:solidFill>
        <a:ln>
          <a:solidFill>
            <a:srgbClr val="A0204E"/>
          </a:solidFill>
        </a:ln>
      </dgm:spPr>
      <dgm:t>
        <a:bodyPr/>
        <a:lstStyle/>
        <a:p>
          <a:endParaRPr lang="es-MX" dirty="0"/>
        </a:p>
      </dgm:t>
    </dgm:pt>
    <dgm:pt modelId="{A1068278-B8B9-4828-8BEF-107E1E496AE0}" type="parTrans" cxnId="{9E419ACA-0AF5-4C2C-9E88-29B3F6EDE21B}">
      <dgm:prSet/>
      <dgm:spPr/>
      <dgm:t>
        <a:bodyPr/>
        <a:lstStyle/>
        <a:p>
          <a:endParaRPr lang="es-MX"/>
        </a:p>
      </dgm:t>
    </dgm:pt>
    <dgm:pt modelId="{3A234AF3-9A02-4457-86CC-E44AEB275E88}" type="sibTrans" cxnId="{9E419ACA-0AF5-4C2C-9E88-29B3F6EDE21B}">
      <dgm:prSet/>
      <dgm:spPr/>
      <dgm:t>
        <a:bodyPr/>
        <a:lstStyle/>
        <a:p>
          <a:endParaRPr lang="es-MX"/>
        </a:p>
      </dgm:t>
    </dgm:pt>
    <dgm:pt modelId="{BE1EB395-30D3-4F6C-B4AC-2E3DDF459DF7}">
      <dgm:prSet phldrT="[Texto]"/>
      <dgm:spPr>
        <a:solidFill>
          <a:srgbClr val="A0204E"/>
        </a:solidFill>
        <a:ln>
          <a:solidFill>
            <a:srgbClr val="A0204E"/>
          </a:solidFill>
        </a:ln>
      </dgm:spPr>
      <dgm:t>
        <a:bodyPr/>
        <a:lstStyle/>
        <a:p>
          <a:endParaRPr lang="es-MX" dirty="0"/>
        </a:p>
      </dgm:t>
    </dgm:pt>
    <dgm:pt modelId="{3A32ACC6-CE2A-47DA-BF4B-798C68C03929}" type="parTrans" cxnId="{D6E81145-3587-491F-BF0D-83B9C229B7B3}">
      <dgm:prSet/>
      <dgm:spPr/>
      <dgm:t>
        <a:bodyPr/>
        <a:lstStyle/>
        <a:p>
          <a:endParaRPr lang="es-MX"/>
        </a:p>
      </dgm:t>
    </dgm:pt>
    <dgm:pt modelId="{B72EBEB9-1127-45A2-8E4C-B358433F142D}" type="sibTrans" cxnId="{D6E81145-3587-491F-BF0D-83B9C229B7B3}">
      <dgm:prSet/>
      <dgm:spPr/>
      <dgm:t>
        <a:bodyPr/>
        <a:lstStyle/>
        <a:p>
          <a:endParaRPr lang="es-MX"/>
        </a:p>
      </dgm:t>
    </dgm:pt>
    <dgm:pt modelId="{3144DEC3-26B0-4F6D-8E93-BF9BAED58E19}">
      <dgm:prSet/>
      <dgm:spPr>
        <a:ln>
          <a:solidFill>
            <a:srgbClr val="A0204E"/>
          </a:solidFill>
        </a:ln>
      </dgm:spPr>
      <dgm:t>
        <a:bodyPr/>
        <a:lstStyle/>
        <a:p>
          <a:r>
            <a:rPr lang="es-MX" dirty="0"/>
            <a:t>Documento: Registro material de información con independencia del soporte en el que se encuentre y el fin para el que fue creado</a:t>
          </a:r>
        </a:p>
      </dgm:t>
    </dgm:pt>
    <dgm:pt modelId="{53D69016-1BFF-4863-829A-F51FDE16CC90}" type="parTrans" cxnId="{68EDA6F0-F347-426A-B018-AC50A50BC2BF}">
      <dgm:prSet/>
      <dgm:spPr/>
      <dgm:t>
        <a:bodyPr/>
        <a:lstStyle/>
        <a:p>
          <a:endParaRPr lang="es-MX"/>
        </a:p>
      </dgm:t>
    </dgm:pt>
    <dgm:pt modelId="{1B931D3D-7F37-4F50-9E7D-8B847786008E}" type="sibTrans" cxnId="{68EDA6F0-F347-426A-B018-AC50A50BC2BF}">
      <dgm:prSet/>
      <dgm:spPr/>
      <dgm:t>
        <a:bodyPr/>
        <a:lstStyle/>
        <a:p>
          <a:endParaRPr lang="es-MX"/>
        </a:p>
      </dgm:t>
    </dgm:pt>
    <dgm:pt modelId="{626D09D0-593B-4F27-8347-6A03567D7B07}">
      <dgm:prSet/>
      <dgm:spPr>
        <a:ln>
          <a:solidFill>
            <a:srgbClr val="A0204E"/>
          </a:solidFill>
        </a:ln>
      </dgm:spPr>
      <dgm:t>
        <a:bodyPr/>
        <a:lstStyle/>
        <a:p>
          <a:r>
            <a:rPr lang="es-MX" dirty="0"/>
            <a:t>Soporte Documental: A los medios en los cuales se contiene la información además del papel siendo estos materiales audiovisuales , fotográficos, fílmicos, digitales, electrónicos, sonoros, visuales, entre otros.</a:t>
          </a:r>
        </a:p>
      </dgm:t>
    </dgm:pt>
    <dgm:pt modelId="{2A25AC81-F576-4398-B66C-5F3BD67FCACC}" type="parTrans" cxnId="{196B0BC3-8E6A-4D8E-94E1-1DC03A1E813D}">
      <dgm:prSet/>
      <dgm:spPr/>
      <dgm:t>
        <a:bodyPr/>
        <a:lstStyle/>
        <a:p>
          <a:endParaRPr lang="es-MX"/>
        </a:p>
      </dgm:t>
    </dgm:pt>
    <dgm:pt modelId="{02B3C1D1-C433-4BFC-859B-42D68AD6822E}" type="sibTrans" cxnId="{196B0BC3-8E6A-4D8E-94E1-1DC03A1E813D}">
      <dgm:prSet/>
      <dgm:spPr/>
      <dgm:t>
        <a:bodyPr/>
        <a:lstStyle/>
        <a:p>
          <a:endParaRPr lang="es-MX"/>
        </a:p>
      </dgm:t>
    </dgm:pt>
    <dgm:pt modelId="{756C6EB1-F20E-4059-A951-027FFF3BF1D9}">
      <dgm:prSet/>
      <dgm:spPr/>
      <dgm:t>
        <a:bodyPr/>
        <a:lstStyle/>
        <a:p>
          <a:endParaRPr lang="es-MX" dirty="0"/>
        </a:p>
      </dgm:t>
    </dgm:pt>
    <dgm:pt modelId="{A4D2A819-121D-4776-B275-CE514050EC5D}" type="parTrans" cxnId="{C0F6FA62-ACD3-481D-BCF2-96790B6E6016}">
      <dgm:prSet/>
      <dgm:spPr/>
      <dgm:t>
        <a:bodyPr/>
        <a:lstStyle/>
        <a:p>
          <a:endParaRPr lang="es-MX"/>
        </a:p>
      </dgm:t>
    </dgm:pt>
    <dgm:pt modelId="{13284991-E855-46DC-8C1B-8ADA2388037D}" type="sibTrans" cxnId="{C0F6FA62-ACD3-481D-BCF2-96790B6E6016}">
      <dgm:prSet/>
      <dgm:spPr/>
      <dgm:t>
        <a:bodyPr/>
        <a:lstStyle/>
        <a:p>
          <a:endParaRPr lang="es-MX"/>
        </a:p>
      </dgm:t>
    </dgm:pt>
    <dgm:pt modelId="{0F0DE96A-B710-42C3-99FE-178218BB9738}">
      <dgm:prSet/>
      <dgm:spPr>
        <a:ln>
          <a:solidFill>
            <a:srgbClr val="A0204E"/>
          </a:solidFill>
        </a:ln>
      </dgm:spPr>
      <dgm:t>
        <a:bodyPr/>
        <a:lstStyle/>
        <a:p>
          <a:r>
            <a:rPr lang="es-MX" dirty="0"/>
            <a:t>Información: Conjunto organizado de datos con significado en un determinado contexto disponible para uso inmediato y que aumenta el conocimiento de algo.</a:t>
          </a:r>
        </a:p>
      </dgm:t>
    </dgm:pt>
    <dgm:pt modelId="{5647FCBF-EC86-4A3C-AFC1-9A8BAC2E3E9C}" type="parTrans" cxnId="{64EF21B1-65F0-4598-A420-8663A4B8B7B0}">
      <dgm:prSet/>
      <dgm:spPr/>
      <dgm:t>
        <a:bodyPr/>
        <a:lstStyle/>
        <a:p>
          <a:endParaRPr lang="es-MX"/>
        </a:p>
      </dgm:t>
    </dgm:pt>
    <dgm:pt modelId="{F8EA7A14-C826-45FD-8C24-EB326A3033B0}" type="sibTrans" cxnId="{64EF21B1-65F0-4598-A420-8663A4B8B7B0}">
      <dgm:prSet/>
      <dgm:spPr/>
      <dgm:t>
        <a:bodyPr/>
        <a:lstStyle/>
        <a:p>
          <a:endParaRPr lang="es-MX"/>
        </a:p>
      </dgm:t>
    </dgm:pt>
    <dgm:pt modelId="{BB613C80-3EF6-4A99-A2D2-50FD042A526D}" type="pres">
      <dgm:prSet presAssocID="{41D3C6CC-FCA7-4EC0-B0FB-77EEF3DB4FD5}" presName="diagram" presStyleCnt="0">
        <dgm:presLayoutVars>
          <dgm:dir/>
          <dgm:animLvl val="lvl"/>
          <dgm:resizeHandles val="exact"/>
        </dgm:presLayoutVars>
      </dgm:prSet>
      <dgm:spPr/>
    </dgm:pt>
    <dgm:pt modelId="{DAB4BF0D-B5EB-4855-8E4F-B3A06EA87E91}" type="pres">
      <dgm:prSet presAssocID="{73F30B4C-4A8A-4796-9979-6CD81C8C00E3}" presName="compNode" presStyleCnt="0"/>
      <dgm:spPr/>
    </dgm:pt>
    <dgm:pt modelId="{8A6C4E30-4E1C-4601-AFDE-7FEEEF779F0D}" type="pres">
      <dgm:prSet presAssocID="{73F30B4C-4A8A-4796-9979-6CD81C8C00E3}" presName="childRect" presStyleLbl="bgAcc1" presStyleIdx="0" presStyleCnt="3">
        <dgm:presLayoutVars>
          <dgm:bulletEnabled val="1"/>
        </dgm:presLayoutVars>
      </dgm:prSet>
      <dgm:spPr/>
    </dgm:pt>
    <dgm:pt modelId="{F0D5989E-D132-464F-8CAD-0B77A0A2323E}" type="pres">
      <dgm:prSet presAssocID="{73F30B4C-4A8A-4796-9979-6CD81C8C00E3}" presName="parentText" presStyleLbl="node1" presStyleIdx="0" presStyleCnt="0">
        <dgm:presLayoutVars>
          <dgm:chMax val="0"/>
          <dgm:bulletEnabled val="1"/>
        </dgm:presLayoutVars>
      </dgm:prSet>
      <dgm:spPr/>
    </dgm:pt>
    <dgm:pt modelId="{B64B8777-BD84-4F7A-8526-56DEA36F57C7}" type="pres">
      <dgm:prSet presAssocID="{73F30B4C-4A8A-4796-9979-6CD81C8C00E3}" presName="parentRect" presStyleLbl="alignNode1" presStyleIdx="0" presStyleCnt="3"/>
      <dgm:spPr/>
    </dgm:pt>
    <dgm:pt modelId="{F38107C3-EB60-4E85-B504-85C6DA756EA1}" type="pres">
      <dgm:prSet presAssocID="{73F30B4C-4A8A-4796-9979-6CD81C8C00E3}" presName="adorn" presStyleLbl="fgAccFollowNode1" presStyleIdx="0" presStyleCnt="3"/>
      <dgm:spPr>
        <a:blipFill rotWithShape="1">
          <a:blip xmlns:r="http://schemas.openxmlformats.org/officeDocument/2006/relationships" r:embed="rId1"/>
          <a:srcRect/>
          <a:stretch>
            <a:fillRect/>
          </a:stretch>
        </a:blipFill>
      </dgm:spPr>
    </dgm:pt>
    <dgm:pt modelId="{C0F9D8DD-52FE-40FD-B927-E1C1770E1B70}" type="pres">
      <dgm:prSet presAssocID="{BD283B6E-7A7F-49C9-904C-C69EB5EA81BC}" presName="sibTrans" presStyleLbl="sibTrans2D1" presStyleIdx="0" presStyleCnt="0"/>
      <dgm:spPr/>
    </dgm:pt>
    <dgm:pt modelId="{5C4A0537-ABE4-431D-9B63-79456FD0D2CD}" type="pres">
      <dgm:prSet presAssocID="{9F89C425-C890-418A-8995-7195D2EA4C32}" presName="compNode" presStyleCnt="0"/>
      <dgm:spPr/>
    </dgm:pt>
    <dgm:pt modelId="{ED1556C5-0133-4088-8A22-EC27B2592290}" type="pres">
      <dgm:prSet presAssocID="{9F89C425-C890-418A-8995-7195D2EA4C32}" presName="childRect" presStyleLbl="bgAcc1" presStyleIdx="1" presStyleCnt="3">
        <dgm:presLayoutVars>
          <dgm:bulletEnabled val="1"/>
        </dgm:presLayoutVars>
      </dgm:prSet>
      <dgm:spPr/>
    </dgm:pt>
    <dgm:pt modelId="{B60BDB98-3194-4B4F-A240-F4709E7E7718}" type="pres">
      <dgm:prSet presAssocID="{9F89C425-C890-418A-8995-7195D2EA4C32}" presName="parentText" presStyleLbl="node1" presStyleIdx="0" presStyleCnt="0">
        <dgm:presLayoutVars>
          <dgm:chMax val="0"/>
          <dgm:bulletEnabled val="1"/>
        </dgm:presLayoutVars>
      </dgm:prSet>
      <dgm:spPr/>
    </dgm:pt>
    <dgm:pt modelId="{14A95C0C-036E-4108-82ED-23A8942C1213}" type="pres">
      <dgm:prSet presAssocID="{9F89C425-C890-418A-8995-7195D2EA4C32}" presName="parentRect" presStyleLbl="alignNode1" presStyleIdx="1" presStyleCnt="3" custLinFactNeighborX="393" custLinFactNeighborY="-3675"/>
      <dgm:spPr/>
    </dgm:pt>
    <dgm:pt modelId="{8664A12F-1B62-4039-8EA0-B80E42D3B5B2}" type="pres">
      <dgm:prSet presAssocID="{9F89C425-C890-418A-8995-7195D2EA4C32}" presName="adorn" presStyleLbl="fgAccFollowNode1" presStyleIdx="1" presStyleCnt="3"/>
      <dgm:spPr>
        <a:blipFill rotWithShape="1">
          <a:blip xmlns:r="http://schemas.openxmlformats.org/officeDocument/2006/relationships" r:embed="rId2"/>
          <a:srcRect/>
          <a:stretch>
            <a:fillRect l="-12000" r="-12000"/>
          </a:stretch>
        </a:blipFill>
      </dgm:spPr>
    </dgm:pt>
    <dgm:pt modelId="{5E767088-CE98-408F-8662-BBC9E7E2A29C}" type="pres">
      <dgm:prSet presAssocID="{3A234AF3-9A02-4457-86CC-E44AEB275E88}" presName="sibTrans" presStyleLbl="sibTrans2D1" presStyleIdx="0" presStyleCnt="0"/>
      <dgm:spPr/>
    </dgm:pt>
    <dgm:pt modelId="{95F3D918-1A38-485A-B929-3CB110A98D00}" type="pres">
      <dgm:prSet presAssocID="{BE1EB395-30D3-4F6C-B4AC-2E3DDF459DF7}" presName="compNode" presStyleCnt="0"/>
      <dgm:spPr/>
    </dgm:pt>
    <dgm:pt modelId="{FF4ECFEB-65B1-42F9-9254-7985917769DC}" type="pres">
      <dgm:prSet presAssocID="{BE1EB395-30D3-4F6C-B4AC-2E3DDF459DF7}" presName="childRect" presStyleLbl="bgAcc1" presStyleIdx="2" presStyleCnt="3">
        <dgm:presLayoutVars>
          <dgm:bulletEnabled val="1"/>
        </dgm:presLayoutVars>
      </dgm:prSet>
      <dgm:spPr/>
    </dgm:pt>
    <dgm:pt modelId="{1C902962-E693-471C-B0A7-BB42D864C6E5}" type="pres">
      <dgm:prSet presAssocID="{BE1EB395-30D3-4F6C-B4AC-2E3DDF459DF7}" presName="parentText" presStyleLbl="node1" presStyleIdx="0" presStyleCnt="0">
        <dgm:presLayoutVars>
          <dgm:chMax val="0"/>
          <dgm:bulletEnabled val="1"/>
        </dgm:presLayoutVars>
      </dgm:prSet>
      <dgm:spPr/>
    </dgm:pt>
    <dgm:pt modelId="{599A3F48-843B-4281-B991-EC51DAD5D32E}" type="pres">
      <dgm:prSet presAssocID="{BE1EB395-30D3-4F6C-B4AC-2E3DDF459DF7}" presName="parentRect" presStyleLbl="alignNode1" presStyleIdx="2" presStyleCnt="3"/>
      <dgm:spPr/>
    </dgm:pt>
    <dgm:pt modelId="{E45A4D31-6A69-4F0D-A9A7-4B2D5207F361}" type="pres">
      <dgm:prSet presAssocID="{BE1EB395-30D3-4F6C-B4AC-2E3DDF459DF7}" presName="adorn" presStyleLbl="fgAccFollowNode1" presStyleIdx="2" presStyleCnt="3"/>
      <dgm:spPr>
        <a:blipFill rotWithShape="1">
          <a:blip xmlns:r="http://schemas.openxmlformats.org/officeDocument/2006/relationships" r:embed="rId3"/>
          <a:srcRect/>
          <a:stretch>
            <a:fillRect/>
          </a:stretch>
        </a:blipFill>
      </dgm:spPr>
    </dgm:pt>
  </dgm:ptLst>
  <dgm:cxnLst>
    <dgm:cxn modelId="{7E3E2113-433F-4233-96D6-479F67E90038}" type="presOf" srcId="{BE1EB395-30D3-4F6C-B4AC-2E3DDF459DF7}" destId="{1C902962-E693-471C-B0A7-BB42D864C6E5}" srcOrd="0" destOrd="0" presId="urn:microsoft.com/office/officeart/2005/8/layout/bList2"/>
    <dgm:cxn modelId="{931CB73F-56B4-4CC0-8905-385BB43BE567}" type="presOf" srcId="{756C6EB1-F20E-4059-A951-027FFF3BF1D9}" destId="{ED1556C5-0133-4088-8A22-EC27B2592290}" srcOrd="0" destOrd="1" presId="urn:microsoft.com/office/officeart/2005/8/layout/bList2"/>
    <dgm:cxn modelId="{D20D4262-4467-4847-8568-EDACF2095AFB}" type="presOf" srcId="{41D3C6CC-FCA7-4EC0-B0FB-77EEF3DB4FD5}" destId="{BB613C80-3EF6-4A99-A2D2-50FD042A526D}" srcOrd="0" destOrd="0" presId="urn:microsoft.com/office/officeart/2005/8/layout/bList2"/>
    <dgm:cxn modelId="{C0F6FA62-ACD3-481D-BCF2-96790B6E6016}" srcId="{9F89C425-C890-418A-8995-7195D2EA4C32}" destId="{756C6EB1-F20E-4059-A951-027FFF3BF1D9}" srcOrd="1" destOrd="0" parTransId="{A4D2A819-121D-4776-B275-CE514050EC5D}" sibTransId="{13284991-E855-46DC-8C1B-8ADA2388037D}"/>
    <dgm:cxn modelId="{D6E81145-3587-491F-BF0D-83B9C229B7B3}" srcId="{41D3C6CC-FCA7-4EC0-B0FB-77EEF3DB4FD5}" destId="{BE1EB395-30D3-4F6C-B4AC-2E3DDF459DF7}" srcOrd="2" destOrd="0" parTransId="{3A32ACC6-CE2A-47DA-BF4B-798C68C03929}" sibTransId="{B72EBEB9-1127-45A2-8E4C-B358433F142D}"/>
    <dgm:cxn modelId="{0A9CB28F-4A67-458D-B685-7A3902E9CAEA}" type="presOf" srcId="{3A234AF3-9A02-4457-86CC-E44AEB275E88}" destId="{5E767088-CE98-408F-8662-BBC9E7E2A29C}" srcOrd="0" destOrd="0" presId="urn:microsoft.com/office/officeart/2005/8/layout/bList2"/>
    <dgm:cxn modelId="{768C15A4-864B-4759-AA78-4D9B2D7FF913}" type="presOf" srcId="{9F89C425-C890-418A-8995-7195D2EA4C32}" destId="{B60BDB98-3194-4B4F-A240-F4709E7E7718}" srcOrd="0" destOrd="0" presId="urn:microsoft.com/office/officeart/2005/8/layout/bList2"/>
    <dgm:cxn modelId="{70AD59A8-01A0-48EE-9C47-3DDC822A6DB3}" type="presOf" srcId="{9F89C425-C890-418A-8995-7195D2EA4C32}" destId="{14A95C0C-036E-4108-82ED-23A8942C1213}" srcOrd="1" destOrd="0" presId="urn:microsoft.com/office/officeart/2005/8/layout/bList2"/>
    <dgm:cxn modelId="{64EF21B1-65F0-4598-A420-8663A4B8B7B0}" srcId="{BE1EB395-30D3-4F6C-B4AC-2E3DDF459DF7}" destId="{0F0DE96A-B710-42C3-99FE-178218BB9738}" srcOrd="0" destOrd="0" parTransId="{5647FCBF-EC86-4A3C-AFC1-9A8BAC2E3E9C}" sibTransId="{F8EA7A14-C826-45FD-8C24-EB326A3033B0}"/>
    <dgm:cxn modelId="{D60BD9B1-E6B4-46BE-8839-5AEC62706ABE}" type="presOf" srcId="{626D09D0-593B-4F27-8347-6A03567D7B07}" destId="{ED1556C5-0133-4088-8A22-EC27B2592290}" srcOrd="0" destOrd="0" presId="urn:microsoft.com/office/officeart/2005/8/layout/bList2"/>
    <dgm:cxn modelId="{47C9C4B5-1AFB-4FDF-AC73-908D2CB36C69}" type="presOf" srcId="{3144DEC3-26B0-4F6D-8E93-BF9BAED58E19}" destId="{8A6C4E30-4E1C-4601-AFDE-7FEEEF779F0D}" srcOrd="0" destOrd="0" presId="urn:microsoft.com/office/officeart/2005/8/layout/bList2"/>
    <dgm:cxn modelId="{BEBE0BBF-8FFD-43C2-B168-DB9B70B4F2AB}" type="presOf" srcId="{0F0DE96A-B710-42C3-99FE-178218BB9738}" destId="{FF4ECFEB-65B1-42F9-9254-7985917769DC}" srcOrd="0" destOrd="0" presId="urn:microsoft.com/office/officeart/2005/8/layout/bList2"/>
    <dgm:cxn modelId="{196B0BC3-8E6A-4D8E-94E1-1DC03A1E813D}" srcId="{9F89C425-C890-418A-8995-7195D2EA4C32}" destId="{626D09D0-593B-4F27-8347-6A03567D7B07}" srcOrd="0" destOrd="0" parTransId="{2A25AC81-F576-4398-B66C-5F3BD67FCACC}" sibTransId="{02B3C1D1-C433-4BFC-859B-42D68AD6822E}"/>
    <dgm:cxn modelId="{C004B3C7-CDDB-4AF9-A892-9315782AE53E}" type="presOf" srcId="{73F30B4C-4A8A-4796-9979-6CD81C8C00E3}" destId="{B64B8777-BD84-4F7A-8526-56DEA36F57C7}" srcOrd="1" destOrd="0" presId="urn:microsoft.com/office/officeart/2005/8/layout/bList2"/>
    <dgm:cxn modelId="{9E419ACA-0AF5-4C2C-9E88-29B3F6EDE21B}" srcId="{41D3C6CC-FCA7-4EC0-B0FB-77EEF3DB4FD5}" destId="{9F89C425-C890-418A-8995-7195D2EA4C32}" srcOrd="1" destOrd="0" parTransId="{A1068278-B8B9-4828-8BEF-107E1E496AE0}" sibTransId="{3A234AF3-9A02-4457-86CC-E44AEB275E88}"/>
    <dgm:cxn modelId="{6D4C87D9-631B-4E0C-A20F-22A9CD1135FA}" type="presOf" srcId="{BE1EB395-30D3-4F6C-B4AC-2E3DDF459DF7}" destId="{599A3F48-843B-4281-B991-EC51DAD5D32E}" srcOrd="1" destOrd="0" presId="urn:microsoft.com/office/officeart/2005/8/layout/bList2"/>
    <dgm:cxn modelId="{5ABC87DB-C165-4B42-86A9-D2D5BBA85CE1}" type="presOf" srcId="{BD283B6E-7A7F-49C9-904C-C69EB5EA81BC}" destId="{C0F9D8DD-52FE-40FD-B927-E1C1770E1B70}" srcOrd="0" destOrd="0" presId="urn:microsoft.com/office/officeart/2005/8/layout/bList2"/>
    <dgm:cxn modelId="{0E3564E2-A77E-43DD-B72A-434E9551806D}" srcId="{41D3C6CC-FCA7-4EC0-B0FB-77EEF3DB4FD5}" destId="{73F30B4C-4A8A-4796-9979-6CD81C8C00E3}" srcOrd="0" destOrd="0" parTransId="{B47A50BE-01F0-4209-B7E2-FC922B4F3E98}" sibTransId="{BD283B6E-7A7F-49C9-904C-C69EB5EA81BC}"/>
    <dgm:cxn modelId="{68EDA6F0-F347-426A-B018-AC50A50BC2BF}" srcId="{73F30B4C-4A8A-4796-9979-6CD81C8C00E3}" destId="{3144DEC3-26B0-4F6D-8E93-BF9BAED58E19}" srcOrd="0" destOrd="0" parTransId="{53D69016-1BFF-4863-829A-F51FDE16CC90}" sibTransId="{1B931D3D-7F37-4F50-9E7D-8B847786008E}"/>
    <dgm:cxn modelId="{7922EAFD-0C88-4218-BBA3-381BBFB1244C}" type="presOf" srcId="{73F30B4C-4A8A-4796-9979-6CD81C8C00E3}" destId="{F0D5989E-D132-464F-8CAD-0B77A0A2323E}" srcOrd="0" destOrd="0" presId="urn:microsoft.com/office/officeart/2005/8/layout/bList2"/>
    <dgm:cxn modelId="{962D4AB6-0765-4560-BB57-8D5685A14F29}" type="presParOf" srcId="{BB613C80-3EF6-4A99-A2D2-50FD042A526D}" destId="{DAB4BF0D-B5EB-4855-8E4F-B3A06EA87E91}" srcOrd="0" destOrd="0" presId="urn:microsoft.com/office/officeart/2005/8/layout/bList2"/>
    <dgm:cxn modelId="{D33E61BF-945C-4A06-9F41-EEA2A4B88930}" type="presParOf" srcId="{DAB4BF0D-B5EB-4855-8E4F-B3A06EA87E91}" destId="{8A6C4E30-4E1C-4601-AFDE-7FEEEF779F0D}" srcOrd="0" destOrd="0" presId="urn:microsoft.com/office/officeart/2005/8/layout/bList2"/>
    <dgm:cxn modelId="{4DA5EC99-8C81-45E4-9BC6-FE78CB7F21A2}" type="presParOf" srcId="{DAB4BF0D-B5EB-4855-8E4F-B3A06EA87E91}" destId="{F0D5989E-D132-464F-8CAD-0B77A0A2323E}" srcOrd="1" destOrd="0" presId="urn:microsoft.com/office/officeart/2005/8/layout/bList2"/>
    <dgm:cxn modelId="{6657D218-4052-4CA3-B387-6218CFD51C7A}" type="presParOf" srcId="{DAB4BF0D-B5EB-4855-8E4F-B3A06EA87E91}" destId="{B64B8777-BD84-4F7A-8526-56DEA36F57C7}" srcOrd="2" destOrd="0" presId="urn:microsoft.com/office/officeart/2005/8/layout/bList2"/>
    <dgm:cxn modelId="{83D41C0B-C779-4FF6-96F7-A1D6E5BCE0D0}" type="presParOf" srcId="{DAB4BF0D-B5EB-4855-8E4F-B3A06EA87E91}" destId="{F38107C3-EB60-4E85-B504-85C6DA756EA1}" srcOrd="3" destOrd="0" presId="urn:microsoft.com/office/officeart/2005/8/layout/bList2"/>
    <dgm:cxn modelId="{EA37E1C2-8EEE-454B-85CD-808419BAE169}" type="presParOf" srcId="{BB613C80-3EF6-4A99-A2D2-50FD042A526D}" destId="{C0F9D8DD-52FE-40FD-B927-E1C1770E1B70}" srcOrd="1" destOrd="0" presId="urn:microsoft.com/office/officeart/2005/8/layout/bList2"/>
    <dgm:cxn modelId="{CCA3C918-BBED-42FD-A7EC-AF35A66F2FDD}" type="presParOf" srcId="{BB613C80-3EF6-4A99-A2D2-50FD042A526D}" destId="{5C4A0537-ABE4-431D-9B63-79456FD0D2CD}" srcOrd="2" destOrd="0" presId="urn:microsoft.com/office/officeart/2005/8/layout/bList2"/>
    <dgm:cxn modelId="{6E278F2D-0F2A-4719-90AE-6FF405455223}" type="presParOf" srcId="{5C4A0537-ABE4-431D-9B63-79456FD0D2CD}" destId="{ED1556C5-0133-4088-8A22-EC27B2592290}" srcOrd="0" destOrd="0" presId="urn:microsoft.com/office/officeart/2005/8/layout/bList2"/>
    <dgm:cxn modelId="{8A15CAB1-A55A-46CD-A1F0-6017FCD53E7B}" type="presParOf" srcId="{5C4A0537-ABE4-431D-9B63-79456FD0D2CD}" destId="{B60BDB98-3194-4B4F-A240-F4709E7E7718}" srcOrd="1" destOrd="0" presId="urn:microsoft.com/office/officeart/2005/8/layout/bList2"/>
    <dgm:cxn modelId="{479B9E52-EA95-44FB-B2C0-5D4AE2EFE399}" type="presParOf" srcId="{5C4A0537-ABE4-431D-9B63-79456FD0D2CD}" destId="{14A95C0C-036E-4108-82ED-23A8942C1213}" srcOrd="2" destOrd="0" presId="urn:microsoft.com/office/officeart/2005/8/layout/bList2"/>
    <dgm:cxn modelId="{40B037BB-02D4-4B2E-8C94-8A2645A92036}" type="presParOf" srcId="{5C4A0537-ABE4-431D-9B63-79456FD0D2CD}" destId="{8664A12F-1B62-4039-8EA0-B80E42D3B5B2}" srcOrd="3" destOrd="0" presId="urn:microsoft.com/office/officeart/2005/8/layout/bList2"/>
    <dgm:cxn modelId="{5733C09D-AC2B-4584-9C1D-22C099AFE2AD}" type="presParOf" srcId="{BB613C80-3EF6-4A99-A2D2-50FD042A526D}" destId="{5E767088-CE98-408F-8662-BBC9E7E2A29C}" srcOrd="3" destOrd="0" presId="urn:microsoft.com/office/officeart/2005/8/layout/bList2"/>
    <dgm:cxn modelId="{2E74940C-1BAF-4014-8E84-2440E0CFDA24}" type="presParOf" srcId="{BB613C80-3EF6-4A99-A2D2-50FD042A526D}" destId="{95F3D918-1A38-485A-B929-3CB110A98D00}" srcOrd="4" destOrd="0" presId="urn:microsoft.com/office/officeart/2005/8/layout/bList2"/>
    <dgm:cxn modelId="{892270B7-2738-45C6-A482-3FE06A596206}" type="presParOf" srcId="{95F3D918-1A38-485A-B929-3CB110A98D00}" destId="{FF4ECFEB-65B1-42F9-9254-7985917769DC}" srcOrd="0" destOrd="0" presId="urn:microsoft.com/office/officeart/2005/8/layout/bList2"/>
    <dgm:cxn modelId="{31B1EF95-9E1E-4F18-BB5E-9412DD92F8EF}" type="presParOf" srcId="{95F3D918-1A38-485A-B929-3CB110A98D00}" destId="{1C902962-E693-471C-B0A7-BB42D864C6E5}" srcOrd="1" destOrd="0" presId="urn:microsoft.com/office/officeart/2005/8/layout/bList2"/>
    <dgm:cxn modelId="{CA258A35-64FE-413B-A0E9-A73BB6C7081E}" type="presParOf" srcId="{95F3D918-1A38-485A-B929-3CB110A98D00}" destId="{599A3F48-843B-4281-B991-EC51DAD5D32E}" srcOrd="2" destOrd="0" presId="urn:microsoft.com/office/officeart/2005/8/layout/bList2"/>
    <dgm:cxn modelId="{250F049E-EB04-4921-8E28-21EB9CDBD4CA}" type="presParOf" srcId="{95F3D918-1A38-485A-B929-3CB110A98D00}" destId="{E45A4D31-6A69-4F0D-A9A7-4B2D5207F36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6B3C4F-40A0-470A-8A45-2F461437C212}" type="doc">
      <dgm:prSet loTypeId="urn:microsoft.com/office/officeart/2005/8/layout/vProcess5" loCatId="process" qsTypeId="urn:microsoft.com/office/officeart/2005/8/quickstyle/simple5" qsCatId="simple" csTypeId="urn:microsoft.com/office/officeart/2005/8/colors/accent2_2" csCatId="accent2" phldr="1"/>
      <dgm:spPr/>
      <dgm:t>
        <a:bodyPr/>
        <a:lstStyle/>
        <a:p>
          <a:endParaRPr lang="es-MX"/>
        </a:p>
      </dgm:t>
    </dgm:pt>
    <dgm:pt modelId="{F8127919-09EB-456E-AE29-194A5BA81CD9}">
      <dgm:prSet phldrT="[Texto]"/>
      <dgm:spPr/>
      <dgm:t>
        <a:bodyPr/>
        <a:lstStyle/>
        <a:p>
          <a:pPr algn="ctr"/>
          <a:r>
            <a:rPr lang="es-ES" dirty="0">
              <a:latin typeface="212 Moon Child Sans" panose="02000500000000000000" pitchFamily="50" charset="0"/>
            </a:rPr>
            <a:t>El responsable de la recepción le asigna un número de identificación . </a:t>
          </a:r>
          <a:endParaRPr lang="es-MX" dirty="0">
            <a:latin typeface="212 Moon Child Sans" panose="02000500000000000000" pitchFamily="50" charset="0"/>
          </a:endParaRPr>
        </a:p>
      </dgm:t>
    </dgm:pt>
    <dgm:pt modelId="{19183B2F-1F07-421A-A05D-C3214238C2E6}" type="parTrans" cxnId="{1407D9D3-5633-47E0-9C63-542EE8805F55}">
      <dgm:prSet/>
      <dgm:spPr/>
      <dgm:t>
        <a:bodyPr/>
        <a:lstStyle/>
        <a:p>
          <a:endParaRPr lang="es-MX"/>
        </a:p>
      </dgm:t>
    </dgm:pt>
    <dgm:pt modelId="{C2203D4E-EEDB-45D4-9ADB-BD39592657EA}" type="sibTrans" cxnId="{1407D9D3-5633-47E0-9C63-542EE8805F55}">
      <dgm:prSet/>
      <dgm:spPr/>
      <dgm:t>
        <a:bodyPr/>
        <a:lstStyle/>
        <a:p>
          <a:endParaRPr lang="es-MX"/>
        </a:p>
      </dgm:t>
    </dgm:pt>
    <dgm:pt modelId="{D8D4F9C6-A4B0-4018-8C94-2CBD55A46606}">
      <dgm:prSet phldrT="[Texto]"/>
      <dgm:spPr/>
      <dgm:t>
        <a:bodyPr/>
        <a:lstStyle/>
        <a:p>
          <a:r>
            <a:rPr lang="es-ES" dirty="0">
              <a:latin typeface="212 Moon Child Sans" panose="02000500000000000000" pitchFamily="50" charset="0"/>
            </a:rPr>
            <a:t>Nombre y firma del servidor que acusa de recibo y hora de recepción</a:t>
          </a:r>
          <a:endParaRPr lang="es-MX" dirty="0">
            <a:latin typeface="212 Moon Child Sans" panose="02000500000000000000" pitchFamily="50" charset="0"/>
          </a:endParaRPr>
        </a:p>
      </dgm:t>
    </dgm:pt>
    <dgm:pt modelId="{93938255-735A-493D-8AF7-655118081673}" type="parTrans" cxnId="{636D90DF-D324-49B2-B8DC-932568D13229}">
      <dgm:prSet/>
      <dgm:spPr/>
      <dgm:t>
        <a:bodyPr/>
        <a:lstStyle/>
        <a:p>
          <a:endParaRPr lang="es-MX"/>
        </a:p>
      </dgm:t>
    </dgm:pt>
    <dgm:pt modelId="{036C06FD-92A2-4324-B0BE-36B2793F89B6}" type="sibTrans" cxnId="{636D90DF-D324-49B2-B8DC-932568D13229}">
      <dgm:prSet/>
      <dgm:spPr/>
      <dgm:t>
        <a:bodyPr/>
        <a:lstStyle/>
        <a:p>
          <a:endParaRPr lang="es-MX"/>
        </a:p>
      </dgm:t>
    </dgm:pt>
    <dgm:pt modelId="{85D7C9F8-AE8E-4B9F-A807-630EA0FC6582}">
      <dgm:prSet phldrT="[Texto]"/>
      <dgm:spPr/>
      <dgm:t>
        <a:bodyPr/>
        <a:lstStyle/>
        <a:p>
          <a:r>
            <a:rPr lang="es-ES" dirty="0">
              <a:latin typeface="212 Moon Child Sans" panose="02000500000000000000" pitchFamily="50" charset="0"/>
            </a:rPr>
            <a:t>Pone fecha de ingreso y sello de recepción </a:t>
          </a:r>
          <a:endParaRPr lang="es-MX" dirty="0">
            <a:latin typeface="212 Moon Child Sans" panose="02000500000000000000" pitchFamily="50" charset="0"/>
          </a:endParaRPr>
        </a:p>
      </dgm:t>
    </dgm:pt>
    <dgm:pt modelId="{2F3C0D00-A11D-4330-9AFF-64C73D0A8B15}" type="parTrans" cxnId="{CC4C0ABB-9912-40D6-A6EE-FE0E97BA3F6A}">
      <dgm:prSet/>
      <dgm:spPr/>
      <dgm:t>
        <a:bodyPr/>
        <a:lstStyle/>
        <a:p>
          <a:endParaRPr lang="es-MX"/>
        </a:p>
      </dgm:t>
    </dgm:pt>
    <dgm:pt modelId="{AA329A1D-5330-4E36-A7DE-69525E774017}" type="sibTrans" cxnId="{CC4C0ABB-9912-40D6-A6EE-FE0E97BA3F6A}">
      <dgm:prSet/>
      <dgm:spPr/>
      <dgm:t>
        <a:bodyPr/>
        <a:lstStyle/>
        <a:p>
          <a:endParaRPr lang="es-MX"/>
        </a:p>
      </dgm:t>
    </dgm:pt>
    <dgm:pt modelId="{9AD217CA-F2A6-4D69-8220-3BC14DA03B17}" type="pres">
      <dgm:prSet presAssocID="{456B3C4F-40A0-470A-8A45-2F461437C212}" presName="outerComposite" presStyleCnt="0">
        <dgm:presLayoutVars>
          <dgm:chMax val="5"/>
          <dgm:dir/>
          <dgm:resizeHandles val="exact"/>
        </dgm:presLayoutVars>
      </dgm:prSet>
      <dgm:spPr/>
    </dgm:pt>
    <dgm:pt modelId="{654D03D2-8393-455F-BD7A-CB90EC3DFB82}" type="pres">
      <dgm:prSet presAssocID="{456B3C4F-40A0-470A-8A45-2F461437C212}" presName="dummyMaxCanvas" presStyleCnt="0">
        <dgm:presLayoutVars/>
      </dgm:prSet>
      <dgm:spPr/>
    </dgm:pt>
    <dgm:pt modelId="{3F8D1708-6848-45C6-BFBF-778B3064D9AF}" type="pres">
      <dgm:prSet presAssocID="{456B3C4F-40A0-470A-8A45-2F461437C212}" presName="ThreeNodes_1" presStyleLbl="node1" presStyleIdx="0" presStyleCnt="3">
        <dgm:presLayoutVars>
          <dgm:bulletEnabled val="1"/>
        </dgm:presLayoutVars>
      </dgm:prSet>
      <dgm:spPr/>
    </dgm:pt>
    <dgm:pt modelId="{774B5575-B096-4516-837D-3365DFB5ED96}" type="pres">
      <dgm:prSet presAssocID="{456B3C4F-40A0-470A-8A45-2F461437C212}" presName="ThreeNodes_2" presStyleLbl="node1" presStyleIdx="1" presStyleCnt="3">
        <dgm:presLayoutVars>
          <dgm:bulletEnabled val="1"/>
        </dgm:presLayoutVars>
      </dgm:prSet>
      <dgm:spPr/>
    </dgm:pt>
    <dgm:pt modelId="{F6700893-C5DA-4AD8-ADDA-71FB6269EC3C}" type="pres">
      <dgm:prSet presAssocID="{456B3C4F-40A0-470A-8A45-2F461437C212}" presName="ThreeNodes_3" presStyleLbl="node1" presStyleIdx="2" presStyleCnt="3">
        <dgm:presLayoutVars>
          <dgm:bulletEnabled val="1"/>
        </dgm:presLayoutVars>
      </dgm:prSet>
      <dgm:spPr/>
    </dgm:pt>
    <dgm:pt modelId="{ACC9DA8A-08F5-45F3-BCB5-C7C2AE4510FD}" type="pres">
      <dgm:prSet presAssocID="{456B3C4F-40A0-470A-8A45-2F461437C212}" presName="ThreeConn_1-2" presStyleLbl="fgAccFollowNode1" presStyleIdx="0" presStyleCnt="2">
        <dgm:presLayoutVars>
          <dgm:bulletEnabled val="1"/>
        </dgm:presLayoutVars>
      </dgm:prSet>
      <dgm:spPr/>
    </dgm:pt>
    <dgm:pt modelId="{AEDB985F-342F-4E9D-B672-163774933C26}" type="pres">
      <dgm:prSet presAssocID="{456B3C4F-40A0-470A-8A45-2F461437C212}" presName="ThreeConn_2-3" presStyleLbl="fgAccFollowNode1" presStyleIdx="1" presStyleCnt="2">
        <dgm:presLayoutVars>
          <dgm:bulletEnabled val="1"/>
        </dgm:presLayoutVars>
      </dgm:prSet>
      <dgm:spPr/>
    </dgm:pt>
    <dgm:pt modelId="{E7DD1004-48F9-42C8-9A49-E558C6D373D4}" type="pres">
      <dgm:prSet presAssocID="{456B3C4F-40A0-470A-8A45-2F461437C212}" presName="ThreeNodes_1_text" presStyleLbl="node1" presStyleIdx="2" presStyleCnt="3">
        <dgm:presLayoutVars>
          <dgm:bulletEnabled val="1"/>
        </dgm:presLayoutVars>
      </dgm:prSet>
      <dgm:spPr/>
    </dgm:pt>
    <dgm:pt modelId="{51445FC4-84F3-4B84-B751-EE11E7C17020}" type="pres">
      <dgm:prSet presAssocID="{456B3C4F-40A0-470A-8A45-2F461437C212}" presName="ThreeNodes_2_text" presStyleLbl="node1" presStyleIdx="2" presStyleCnt="3">
        <dgm:presLayoutVars>
          <dgm:bulletEnabled val="1"/>
        </dgm:presLayoutVars>
      </dgm:prSet>
      <dgm:spPr/>
    </dgm:pt>
    <dgm:pt modelId="{E61DCE60-E45A-4330-987E-2AA704DB0448}" type="pres">
      <dgm:prSet presAssocID="{456B3C4F-40A0-470A-8A45-2F461437C212}" presName="ThreeNodes_3_text" presStyleLbl="node1" presStyleIdx="2" presStyleCnt="3">
        <dgm:presLayoutVars>
          <dgm:bulletEnabled val="1"/>
        </dgm:presLayoutVars>
      </dgm:prSet>
      <dgm:spPr/>
    </dgm:pt>
  </dgm:ptLst>
  <dgm:cxnLst>
    <dgm:cxn modelId="{141A5D2F-D480-4249-AFBF-B9C17B1078AF}" type="presOf" srcId="{D8D4F9C6-A4B0-4018-8C94-2CBD55A46606}" destId="{F6700893-C5DA-4AD8-ADDA-71FB6269EC3C}" srcOrd="0" destOrd="0" presId="urn:microsoft.com/office/officeart/2005/8/layout/vProcess5"/>
    <dgm:cxn modelId="{D208AE3A-0801-4338-98A4-EFC984A2940D}" type="presOf" srcId="{AA329A1D-5330-4E36-A7DE-69525E774017}" destId="{AEDB985F-342F-4E9D-B672-163774933C26}" srcOrd="0" destOrd="0" presId="urn:microsoft.com/office/officeart/2005/8/layout/vProcess5"/>
    <dgm:cxn modelId="{CEB9E13F-D899-46D8-B68A-76CBD2566F66}" type="presOf" srcId="{85D7C9F8-AE8E-4B9F-A807-630EA0FC6582}" destId="{774B5575-B096-4516-837D-3365DFB5ED96}" srcOrd="0" destOrd="0" presId="urn:microsoft.com/office/officeart/2005/8/layout/vProcess5"/>
    <dgm:cxn modelId="{D83B2E81-CFDE-4337-8A71-22B0F87F15EE}" type="presOf" srcId="{D8D4F9C6-A4B0-4018-8C94-2CBD55A46606}" destId="{E61DCE60-E45A-4330-987E-2AA704DB0448}" srcOrd="1" destOrd="0" presId="urn:microsoft.com/office/officeart/2005/8/layout/vProcess5"/>
    <dgm:cxn modelId="{ACAF1F88-F46F-450E-9781-FDEC8347F58E}" type="presOf" srcId="{F8127919-09EB-456E-AE29-194A5BA81CD9}" destId="{E7DD1004-48F9-42C8-9A49-E558C6D373D4}" srcOrd="1" destOrd="0" presId="urn:microsoft.com/office/officeart/2005/8/layout/vProcess5"/>
    <dgm:cxn modelId="{31D9FE9E-48F1-481A-844A-EA8E9C354881}" type="presOf" srcId="{85D7C9F8-AE8E-4B9F-A807-630EA0FC6582}" destId="{51445FC4-84F3-4B84-B751-EE11E7C17020}" srcOrd="1" destOrd="0" presId="urn:microsoft.com/office/officeart/2005/8/layout/vProcess5"/>
    <dgm:cxn modelId="{F2B2C9AD-EC65-41EE-8537-784A7A1FF384}" type="presOf" srcId="{F8127919-09EB-456E-AE29-194A5BA81CD9}" destId="{3F8D1708-6848-45C6-BFBF-778B3064D9AF}" srcOrd="0" destOrd="0" presId="urn:microsoft.com/office/officeart/2005/8/layout/vProcess5"/>
    <dgm:cxn modelId="{CC4C0ABB-9912-40D6-A6EE-FE0E97BA3F6A}" srcId="{456B3C4F-40A0-470A-8A45-2F461437C212}" destId="{85D7C9F8-AE8E-4B9F-A807-630EA0FC6582}" srcOrd="1" destOrd="0" parTransId="{2F3C0D00-A11D-4330-9AFF-64C73D0A8B15}" sibTransId="{AA329A1D-5330-4E36-A7DE-69525E774017}"/>
    <dgm:cxn modelId="{5212CBD2-2642-4EB2-BB83-BF95F5FF523C}" type="presOf" srcId="{C2203D4E-EEDB-45D4-9ADB-BD39592657EA}" destId="{ACC9DA8A-08F5-45F3-BCB5-C7C2AE4510FD}" srcOrd="0" destOrd="0" presId="urn:microsoft.com/office/officeart/2005/8/layout/vProcess5"/>
    <dgm:cxn modelId="{1407D9D3-5633-47E0-9C63-542EE8805F55}" srcId="{456B3C4F-40A0-470A-8A45-2F461437C212}" destId="{F8127919-09EB-456E-AE29-194A5BA81CD9}" srcOrd="0" destOrd="0" parTransId="{19183B2F-1F07-421A-A05D-C3214238C2E6}" sibTransId="{C2203D4E-EEDB-45D4-9ADB-BD39592657EA}"/>
    <dgm:cxn modelId="{636D90DF-D324-49B2-B8DC-932568D13229}" srcId="{456B3C4F-40A0-470A-8A45-2F461437C212}" destId="{D8D4F9C6-A4B0-4018-8C94-2CBD55A46606}" srcOrd="2" destOrd="0" parTransId="{93938255-735A-493D-8AF7-655118081673}" sibTransId="{036C06FD-92A2-4324-B0BE-36B2793F89B6}"/>
    <dgm:cxn modelId="{67F153FB-2567-44E3-8DB5-5D3DFE028E29}" type="presOf" srcId="{456B3C4F-40A0-470A-8A45-2F461437C212}" destId="{9AD217CA-F2A6-4D69-8220-3BC14DA03B17}" srcOrd="0" destOrd="0" presId="urn:microsoft.com/office/officeart/2005/8/layout/vProcess5"/>
    <dgm:cxn modelId="{28779B94-9A9A-4A4B-8B73-AC49F32AAC91}" type="presParOf" srcId="{9AD217CA-F2A6-4D69-8220-3BC14DA03B17}" destId="{654D03D2-8393-455F-BD7A-CB90EC3DFB82}" srcOrd="0" destOrd="0" presId="urn:microsoft.com/office/officeart/2005/8/layout/vProcess5"/>
    <dgm:cxn modelId="{583C961B-3A6F-4662-9E28-5593138748FB}" type="presParOf" srcId="{9AD217CA-F2A6-4D69-8220-3BC14DA03B17}" destId="{3F8D1708-6848-45C6-BFBF-778B3064D9AF}" srcOrd="1" destOrd="0" presId="urn:microsoft.com/office/officeart/2005/8/layout/vProcess5"/>
    <dgm:cxn modelId="{05B0FD17-5D78-4BA3-BAC5-2519E9ACDA85}" type="presParOf" srcId="{9AD217CA-F2A6-4D69-8220-3BC14DA03B17}" destId="{774B5575-B096-4516-837D-3365DFB5ED96}" srcOrd="2" destOrd="0" presId="urn:microsoft.com/office/officeart/2005/8/layout/vProcess5"/>
    <dgm:cxn modelId="{292003E2-7D21-406D-AB99-87F548C13D2D}" type="presParOf" srcId="{9AD217CA-F2A6-4D69-8220-3BC14DA03B17}" destId="{F6700893-C5DA-4AD8-ADDA-71FB6269EC3C}" srcOrd="3" destOrd="0" presId="urn:microsoft.com/office/officeart/2005/8/layout/vProcess5"/>
    <dgm:cxn modelId="{4872F064-2D0F-4314-9EFB-8342518FDD54}" type="presParOf" srcId="{9AD217CA-F2A6-4D69-8220-3BC14DA03B17}" destId="{ACC9DA8A-08F5-45F3-BCB5-C7C2AE4510FD}" srcOrd="4" destOrd="0" presId="urn:microsoft.com/office/officeart/2005/8/layout/vProcess5"/>
    <dgm:cxn modelId="{E7ECFC5A-5D89-4BF9-A61B-D989F380448A}" type="presParOf" srcId="{9AD217CA-F2A6-4D69-8220-3BC14DA03B17}" destId="{AEDB985F-342F-4E9D-B672-163774933C26}" srcOrd="5" destOrd="0" presId="urn:microsoft.com/office/officeart/2005/8/layout/vProcess5"/>
    <dgm:cxn modelId="{55F19607-4026-4F16-8D8F-A687E7D4299D}" type="presParOf" srcId="{9AD217CA-F2A6-4D69-8220-3BC14DA03B17}" destId="{E7DD1004-48F9-42C8-9A49-E558C6D373D4}" srcOrd="6" destOrd="0" presId="urn:microsoft.com/office/officeart/2005/8/layout/vProcess5"/>
    <dgm:cxn modelId="{C42A656A-0FC8-44C6-AAB9-DE29529F19DC}" type="presParOf" srcId="{9AD217CA-F2A6-4D69-8220-3BC14DA03B17}" destId="{51445FC4-84F3-4B84-B751-EE11E7C17020}" srcOrd="7" destOrd="0" presId="urn:microsoft.com/office/officeart/2005/8/layout/vProcess5"/>
    <dgm:cxn modelId="{3CAD753E-9858-442B-999D-7617575D6619}" type="presParOf" srcId="{9AD217CA-F2A6-4D69-8220-3BC14DA03B17}" destId="{E61DCE60-E45A-4330-987E-2AA704DB044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113C6-5E8F-4474-89BD-88F6496B24D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C05DF049-9609-4737-AA3A-CE73D6AF435D}">
      <dgm:prSet phldrT="[Texto]"/>
      <dgm:spPr>
        <a:solidFill>
          <a:srgbClr val="A0204E"/>
        </a:solidFill>
      </dgm:spPr>
      <dgm:t>
        <a:bodyPr/>
        <a:lstStyle/>
        <a:p>
          <a:r>
            <a:rPr lang="es-MX" dirty="0"/>
            <a:t>Caracteres internos del documento</a:t>
          </a:r>
        </a:p>
      </dgm:t>
    </dgm:pt>
    <dgm:pt modelId="{6C4F4633-0145-422D-B642-F1089C4F8606}" type="parTrans" cxnId="{CD576017-2E86-4968-880F-AA7FD2F834A7}">
      <dgm:prSet/>
      <dgm:spPr/>
      <dgm:t>
        <a:bodyPr/>
        <a:lstStyle/>
        <a:p>
          <a:endParaRPr lang="es-MX"/>
        </a:p>
      </dgm:t>
    </dgm:pt>
    <dgm:pt modelId="{6EC1B9F9-546C-4A37-A61D-F300A3E64B05}" type="sibTrans" cxnId="{CD576017-2E86-4968-880F-AA7FD2F834A7}">
      <dgm:prSet/>
      <dgm:spPr/>
      <dgm:t>
        <a:bodyPr/>
        <a:lstStyle/>
        <a:p>
          <a:endParaRPr lang="es-MX"/>
        </a:p>
      </dgm:t>
    </dgm:pt>
    <dgm:pt modelId="{84D2F714-38AF-48B4-8B4B-3B070A0226BA}">
      <dgm:prSet phldrT="[Texto]"/>
      <dgm:spPr>
        <a:solidFill>
          <a:srgbClr val="DF8C7B"/>
        </a:solidFill>
      </dgm:spPr>
      <dgm:t>
        <a:bodyPr/>
        <a:lstStyle/>
        <a:p>
          <a:r>
            <a:rPr lang="es-MX" dirty="0"/>
            <a:t>Entidad productora</a:t>
          </a:r>
        </a:p>
      </dgm:t>
    </dgm:pt>
    <dgm:pt modelId="{AC8A43BC-3EA2-4D3D-AEFA-8663FECD52DE}" type="parTrans" cxnId="{4EC8BE78-C51E-4587-82FA-C633F3013BE2}">
      <dgm:prSet/>
      <dgm:spPr>
        <a:ln>
          <a:solidFill>
            <a:srgbClr val="C00000"/>
          </a:solidFill>
        </a:ln>
      </dgm:spPr>
      <dgm:t>
        <a:bodyPr/>
        <a:lstStyle/>
        <a:p>
          <a:endParaRPr lang="es-MX"/>
        </a:p>
      </dgm:t>
    </dgm:pt>
    <dgm:pt modelId="{7CD2187C-9E09-4902-B365-95DB02114561}" type="sibTrans" cxnId="{4EC8BE78-C51E-4587-82FA-C633F3013BE2}">
      <dgm:prSet/>
      <dgm:spPr/>
      <dgm:t>
        <a:bodyPr/>
        <a:lstStyle/>
        <a:p>
          <a:endParaRPr lang="es-MX"/>
        </a:p>
      </dgm:t>
    </dgm:pt>
    <dgm:pt modelId="{375ED6CC-5661-481C-8F4D-C86BD4661BA1}">
      <dgm:prSet phldrT="[Texto]"/>
      <dgm:spPr>
        <a:solidFill>
          <a:srgbClr val="A0204E"/>
        </a:solidFill>
      </dgm:spPr>
      <dgm:t>
        <a:bodyPr/>
        <a:lstStyle/>
        <a:p>
          <a:r>
            <a:rPr lang="es-MX" dirty="0"/>
            <a:t>Fecha y lugar de producción</a:t>
          </a:r>
        </a:p>
      </dgm:t>
    </dgm:pt>
    <dgm:pt modelId="{6BD99B76-9FCF-4654-B99E-BD38BF129A18}" type="parTrans" cxnId="{6B6D5E7C-DB78-4530-9CBF-368A6B407103}">
      <dgm:prSet/>
      <dgm:spPr>
        <a:ln>
          <a:solidFill>
            <a:srgbClr val="C00000"/>
          </a:solidFill>
        </a:ln>
      </dgm:spPr>
      <dgm:t>
        <a:bodyPr/>
        <a:lstStyle/>
        <a:p>
          <a:endParaRPr lang="es-MX"/>
        </a:p>
      </dgm:t>
    </dgm:pt>
    <dgm:pt modelId="{B514E3FA-9FB1-4A78-ABB5-918EE03AEB89}" type="sibTrans" cxnId="{6B6D5E7C-DB78-4530-9CBF-368A6B407103}">
      <dgm:prSet/>
      <dgm:spPr/>
      <dgm:t>
        <a:bodyPr/>
        <a:lstStyle/>
        <a:p>
          <a:endParaRPr lang="es-MX"/>
        </a:p>
      </dgm:t>
    </dgm:pt>
    <dgm:pt modelId="{F8171A62-6C99-4A8B-BD18-393F0C0A8CBD}">
      <dgm:prSet phldrT="[Texto]"/>
      <dgm:spPr>
        <a:solidFill>
          <a:srgbClr val="D3516A"/>
        </a:solidFill>
      </dgm:spPr>
      <dgm:t>
        <a:bodyPr/>
        <a:lstStyle/>
        <a:p>
          <a:r>
            <a:rPr lang="es-MX" dirty="0"/>
            <a:t>Contenido sustantivo</a:t>
          </a:r>
        </a:p>
      </dgm:t>
    </dgm:pt>
    <dgm:pt modelId="{F21FFE81-2AAD-41F6-A0AD-392F78E877D6}" type="parTrans" cxnId="{09CFC044-0DAF-4F5D-AB55-75BBFDBDEE50}">
      <dgm:prSet/>
      <dgm:spPr>
        <a:ln>
          <a:solidFill>
            <a:srgbClr val="C00000"/>
          </a:solidFill>
        </a:ln>
      </dgm:spPr>
      <dgm:t>
        <a:bodyPr/>
        <a:lstStyle/>
        <a:p>
          <a:endParaRPr lang="es-MX"/>
        </a:p>
      </dgm:t>
    </dgm:pt>
    <dgm:pt modelId="{97870B99-D570-4423-A340-6E0B94955604}" type="sibTrans" cxnId="{09CFC044-0DAF-4F5D-AB55-75BBFDBDEE50}">
      <dgm:prSet/>
      <dgm:spPr/>
      <dgm:t>
        <a:bodyPr/>
        <a:lstStyle/>
        <a:p>
          <a:endParaRPr lang="es-MX"/>
        </a:p>
      </dgm:t>
    </dgm:pt>
    <dgm:pt modelId="{0E3F3A5F-6F41-43CC-9995-B92E8AAE32A3}">
      <dgm:prSet phldrT="[Texto]"/>
      <dgm:spPr>
        <a:solidFill>
          <a:srgbClr val="CC506B"/>
        </a:solidFill>
      </dgm:spPr>
      <dgm:t>
        <a:bodyPr/>
        <a:lstStyle/>
        <a:p>
          <a:r>
            <a:rPr lang="es-MX" dirty="0"/>
            <a:t>Orígenes funcionales</a:t>
          </a:r>
        </a:p>
      </dgm:t>
    </dgm:pt>
    <dgm:pt modelId="{BE4B627B-A234-446C-8F0D-39080F99D584}" type="parTrans" cxnId="{E86E5C68-AF80-4462-99E6-BB1C70D9EC37}">
      <dgm:prSet/>
      <dgm:spPr>
        <a:ln>
          <a:solidFill>
            <a:srgbClr val="C00000"/>
          </a:solidFill>
        </a:ln>
      </dgm:spPr>
      <dgm:t>
        <a:bodyPr/>
        <a:lstStyle/>
        <a:p>
          <a:endParaRPr lang="es-MX"/>
        </a:p>
      </dgm:t>
    </dgm:pt>
    <dgm:pt modelId="{1E96254B-5589-46DC-A8B8-FFA8CDC9CA2E}" type="sibTrans" cxnId="{E86E5C68-AF80-4462-99E6-BB1C70D9EC37}">
      <dgm:prSet/>
      <dgm:spPr/>
      <dgm:t>
        <a:bodyPr/>
        <a:lstStyle/>
        <a:p>
          <a:endParaRPr lang="es-MX"/>
        </a:p>
      </dgm:t>
    </dgm:pt>
    <dgm:pt modelId="{9199910E-79B2-43B9-8BA7-04884E5DCBA5}" type="pres">
      <dgm:prSet presAssocID="{74E113C6-5E8F-4474-89BD-88F6496B24D5}" presName="Name0" presStyleCnt="0">
        <dgm:presLayoutVars>
          <dgm:chPref val="1"/>
          <dgm:dir/>
          <dgm:animOne val="branch"/>
          <dgm:animLvl val="lvl"/>
          <dgm:resizeHandles val="exact"/>
        </dgm:presLayoutVars>
      </dgm:prSet>
      <dgm:spPr/>
    </dgm:pt>
    <dgm:pt modelId="{33487776-AA89-4C76-BB55-90BBE4697C20}" type="pres">
      <dgm:prSet presAssocID="{C05DF049-9609-4737-AA3A-CE73D6AF435D}" presName="root1" presStyleCnt="0"/>
      <dgm:spPr/>
    </dgm:pt>
    <dgm:pt modelId="{8F26B3D8-A5B3-404B-83A6-E5ECAC89D760}" type="pres">
      <dgm:prSet presAssocID="{C05DF049-9609-4737-AA3A-CE73D6AF435D}" presName="LevelOneTextNode" presStyleLbl="node0" presStyleIdx="0" presStyleCnt="1">
        <dgm:presLayoutVars>
          <dgm:chPref val="3"/>
        </dgm:presLayoutVars>
      </dgm:prSet>
      <dgm:spPr/>
    </dgm:pt>
    <dgm:pt modelId="{1D5F0627-D8EF-4159-97B2-30DFD20B18FE}" type="pres">
      <dgm:prSet presAssocID="{C05DF049-9609-4737-AA3A-CE73D6AF435D}" presName="level2hierChild" presStyleCnt="0"/>
      <dgm:spPr/>
    </dgm:pt>
    <dgm:pt modelId="{AD391AF0-20C6-49E0-9B79-4B6991162374}" type="pres">
      <dgm:prSet presAssocID="{AC8A43BC-3EA2-4D3D-AEFA-8663FECD52DE}" presName="conn2-1" presStyleLbl="parChTrans1D2" presStyleIdx="0" presStyleCnt="4"/>
      <dgm:spPr/>
    </dgm:pt>
    <dgm:pt modelId="{013C2EDC-5A47-4DB0-AB82-DB6C1D314CFD}" type="pres">
      <dgm:prSet presAssocID="{AC8A43BC-3EA2-4D3D-AEFA-8663FECD52DE}" presName="connTx" presStyleLbl="parChTrans1D2" presStyleIdx="0" presStyleCnt="4"/>
      <dgm:spPr/>
    </dgm:pt>
    <dgm:pt modelId="{D43446DF-228A-4193-AD3D-D79DBF6A55C9}" type="pres">
      <dgm:prSet presAssocID="{84D2F714-38AF-48B4-8B4B-3B070A0226BA}" presName="root2" presStyleCnt="0"/>
      <dgm:spPr/>
    </dgm:pt>
    <dgm:pt modelId="{5523903B-8CAB-482B-ABBD-DF39358AF0AA}" type="pres">
      <dgm:prSet presAssocID="{84D2F714-38AF-48B4-8B4B-3B070A0226BA}" presName="LevelTwoTextNode" presStyleLbl="node2" presStyleIdx="0" presStyleCnt="4">
        <dgm:presLayoutVars>
          <dgm:chPref val="3"/>
        </dgm:presLayoutVars>
      </dgm:prSet>
      <dgm:spPr/>
    </dgm:pt>
    <dgm:pt modelId="{889C3DF7-6249-441A-9B89-E52FE34A6502}" type="pres">
      <dgm:prSet presAssocID="{84D2F714-38AF-48B4-8B4B-3B070A0226BA}" presName="level3hierChild" presStyleCnt="0"/>
      <dgm:spPr/>
    </dgm:pt>
    <dgm:pt modelId="{63CD2787-F436-4149-B781-741F5D501CBC}" type="pres">
      <dgm:prSet presAssocID="{BE4B627B-A234-446C-8F0D-39080F99D584}" presName="conn2-1" presStyleLbl="parChTrans1D2" presStyleIdx="1" presStyleCnt="4"/>
      <dgm:spPr/>
    </dgm:pt>
    <dgm:pt modelId="{891591AF-2935-4DF0-850D-ACA137CD578E}" type="pres">
      <dgm:prSet presAssocID="{BE4B627B-A234-446C-8F0D-39080F99D584}" presName="connTx" presStyleLbl="parChTrans1D2" presStyleIdx="1" presStyleCnt="4"/>
      <dgm:spPr/>
    </dgm:pt>
    <dgm:pt modelId="{71D13BCB-46C7-4713-AB05-1F538298804E}" type="pres">
      <dgm:prSet presAssocID="{0E3F3A5F-6F41-43CC-9995-B92E8AAE32A3}" presName="root2" presStyleCnt="0"/>
      <dgm:spPr/>
    </dgm:pt>
    <dgm:pt modelId="{41E28A1A-A774-47FC-A84B-7287CBBAF42C}" type="pres">
      <dgm:prSet presAssocID="{0E3F3A5F-6F41-43CC-9995-B92E8AAE32A3}" presName="LevelTwoTextNode" presStyleLbl="node2" presStyleIdx="1" presStyleCnt="4">
        <dgm:presLayoutVars>
          <dgm:chPref val="3"/>
        </dgm:presLayoutVars>
      </dgm:prSet>
      <dgm:spPr/>
    </dgm:pt>
    <dgm:pt modelId="{EFDAC5FD-9856-4927-8660-E4E19C32424C}" type="pres">
      <dgm:prSet presAssocID="{0E3F3A5F-6F41-43CC-9995-B92E8AAE32A3}" presName="level3hierChild" presStyleCnt="0"/>
      <dgm:spPr/>
    </dgm:pt>
    <dgm:pt modelId="{C199DEA8-6AAB-4207-B71C-83BCB7124B22}" type="pres">
      <dgm:prSet presAssocID="{6BD99B76-9FCF-4654-B99E-BD38BF129A18}" presName="conn2-1" presStyleLbl="parChTrans1D2" presStyleIdx="2" presStyleCnt="4"/>
      <dgm:spPr/>
    </dgm:pt>
    <dgm:pt modelId="{DCE98B90-A4BA-419F-B524-E7B386B9F717}" type="pres">
      <dgm:prSet presAssocID="{6BD99B76-9FCF-4654-B99E-BD38BF129A18}" presName="connTx" presStyleLbl="parChTrans1D2" presStyleIdx="2" presStyleCnt="4"/>
      <dgm:spPr/>
    </dgm:pt>
    <dgm:pt modelId="{93033DC5-E623-45A8-85ED-D9DE64B52A84}" type="pres">
      <dgm:prSet presAssocID="{375ED6CC-5661-481C-8F4D-C86BD4661BA1}" presName="root2" presStyleCnt="0"/>
      <dgm:spPr/>
    </dgm:pt>
    <dgm:pt modelId="{98F1BCE5-7338-40B7-AB04-7802F60B87C0}" type="pres">
      <dgm:prSet presAssocID="{375ED6CC-5661-481C-8F4D-C86BD4661BA1}" presName="LevelTwoTextNode" presStyleLbl="node2" presStyleIdx="2" presStyleCnt="4">
        <dgm:presLayoutVars>
          <dgm:chPref val="3"/>
        </dgm:presLayoutVars>
      </dgm:prSet>
      <dgm:spPr/>
    </dgm:pt>
    <dgm:pt modelId="{55038C04-C2B6-4589-9517-23A876773C30}" type="pres">
      <dgm:prSet presAssocID="{375ED6CC-5661-481C-8F4D-C86BD4661BA1}" presName="level3hierChild" presStyleCnt="0"/>
      <dgm:spPr/>
    </dgm:pt>
    <dgm:pt modelId="{885C4D69-4F61-4EB8-A9D7-8FF2970FC50C}" type="pres">
      <dgm:prSet presAssocID="{F21FFE81-2AAD-41F6-A0AD-392F78E877D6}" presName="conn2-1" presStyleLbl="parChTrans1D2" presStyleIdx="3" presStyleCnt="4"/>
      <dgm:spPr/>
    </dgm:pt>
    <dgm:pt modelId="{1FFEA334-99FF-4D54-AE68-07E909233F7C}" type="pres">
      <dgm:prSet presAssocID="{F21FFE81-2AAD-41F6-A0AD-392F78E877D6}" presName="connTx" presStyleLbl="parChTrans1D2" presStyleIdx="3" presStyleCnt="4"/>
      <dgm:spPr/>
    </dgm:pt>
    <dgm:pt modelId="{D76E118B-3A71-4F9D-908C-AE53D2A8943E}" type="pres">
      <dgm:prSet presAssocID="{F8171A62-6C99-4A8B-BD18-393F0C0A8CBD}" presName="root2" presStyleCnt="0"/>
      <dgm:spPr/>
    </dgm:pt>
    <dgm:pt modelId="{4B4D08D9-AE2B-4C91-A038-0C925CAE1D26}" type="pres">
      <dgm:prSet presAssocID="{F8171A62-6C99-4A8B-BD18-393F0C0A8CBD}" presName="LevelTwoTextNode" presStyleLbl="node2" presStyleIdx="3" presStyleCnt="4">
        <dgm:presLayoutVars>
          <dgm:chPref val="3"/>
        </dgm:presLayoutVars>
      </dgm:prSet>
      <dgm:spPr/>
    </dgm:pt>
    <dgm:pt modelId="{3C792AD4-43A3-4D76-BA7F-23F6B5E1C1DD}" type="pres">
      <dgm:prSet presAssocID="{F8171A62-6C99-4A8B-BD18-393F0C0A8CBD}" presName="level3hierChild" presStyleCnt="0"/>
      <dgm:spPr/>
    </dgm:pt>
  </dgm:ptLst>
  <dgm:cxnLst>
    <dgm:cxn modelId="{3951E00A-662F-49F0-85F0-ACBBE4B8CA6D}" type="presOf" srcId="{6BD99B76-9FCF-4654-B99E-BD38BF129A18}" destId="{DCE98B90-A4BA-419F-B524-E7B386B9F717}" srcOrd="1" destOrd="0" presId="urn:microsoft.com/office/officeart/2008/layout/HorizontalMultiLevelHierarchy"/>
    <dgm:cxn modelId="{CD576017-2E86-4968-880F-AA7FD2F834A7}" srcId="{74E113C6-5E8F-4474-89BD-88F6496B24D5}" destId="{C05DF049-9609-4737-AA3A-CE73D6AF435D}" srcOrd="0" destOrd="0" parTransId="{6C4F4633-0145-422D-B642-F1089C4F8606}" sibTransId="{6EC1B9F9-546C-4A37-A61D-F300A3E64B05}"/>
    <dgm:cxn modelId="{3E33F01E-B469-4C53-AC0F-B5F7E9FA754B}" type="presOf" srcId="{F21FFE81-2AAD-41F6-A0AD-392F78E877D6}" destId="{1FFEA334-99FF-4D54-AE68-07E909233F7C}" srcOrd="1" destOrd="0" presId="urn:microsoft.com/office/officeart/2008/layout/HorizontalMultiLevelHierarchy"/>
    <dgm:cxn modelId="{1C682E21-980E-40AB-B2DF-AE7E91FE0415}" type="presOf" srcId="{F21FFE81-2AAD-41F6-A0AD-392F78E877D6}" destId="{885C4D69-4F61-4EB8-A9D7-8FF2970FC50C}" srcOrd="0" destOrd="0" presId="urn:microsoft.com/office/officeart/2008/layout/HorizontalMultiLevelHierarchy"/>
    <dgm:cxn modelId="{AC96B741-DA48-4F6F-9EF8-6131DE5EB8E2}" type="presOf" srcId="{C05DF049-9609-4737-AA3A-CE73D6AF435D}" destId="{8F26B3D8-A5B3-404B-83A6-E5ECAC89D760}" srcOrd="0" destOrd="0" presId="urn:microsoft.com/office/officeart/2008/layout/HorizontalMultiLevelHierarchy"/>
    <dgm:cxn modelId="{09CFC044-0DAF-4F5D-AB55-75BBFDBDEE50}" srcId="{C05DF049-9609-4737-AA3A-CE73D6AF435D}" destId="{F8171A62-6C99-4A8B-BD18-393F0C0A8CBD}" srcOrd="3" destOrd="0" parTransId="{F21FFE81-2AAD-41F6-A0AD-392F78E877D6}" sibTransId="{97870B99-D570-4423-A340-6E0B94955604}"/>
    <dgm:cxn modelId="{E86E5C68-AF80-4462-99E6-BB1C70D9EC37}" srcId="{C05DF049-9609-4737-AA3A-CE73D6AF435D}" destId="{0E3F3A5F-6F41-43CC-9995-B92E8AAE32A3}" srcOrd="1" destOrd="0" parTransId="{BE4B627B-A234-446C-8F0D-39080F99D584}" sibTransId="{1E96254B-5589-46DC-A8B8-FFA8CDC9CA2E}"/>
    <dgm:cxn modelId="{163F1B6D-C35F-4150-98CB-29BF5DD89F58}" type="presOf" srcId="{BE4B627B-A234-446C-8F0D-39080F99D584}" destId="{63CD2787-F436-4149-B781-741F5D501CBC}" srcOrd="0" destOrd="0" presId="urn:microsoft.com/office/officeart/2008/layout/HorizontalMultiLevelHierarchy"/>
    <dgm:cxn modelId="{3FF8876E-32B3-4B03-A865-85CBCFC8BF98}" type="presOf" srcId="{74E113C6-5E8F-4474-89BD-88F6496B24D5}" destId="{9199910E-79B2-43B9-8BA7-04884E5DCBA5}" srcOrd="0" destOrd="0" presId="urn:microsoft.com/office/officeart/2008/layout/HorizontalMultiLevelHierarchy"/>
    <dgm:cxn modelId="{BB8F9058-9F50-4EA4-A147-4BCC72C13569}" type="presOf" srcId="{BE4B627B-A234-446C-8F0D-39080F99D584}" destId="{891591AF-2935-4DF0-850D-ACA137CD578E}" srcOrd="1" destOrd="0" presId="urn:microsoft.com/office/officeart/2008/layout/HorizontalMultiLevelHierarchy"/>
    <dgm:cxn modelId="{4EC8BE78-C51E-4587-82FA-C633F3013BE2}" srcId="{C05DF049-9609-4737-AA3A-CE73D6AF435D}" destId="{84D2F714-38AF-48B4-8B4B-3B070A0226BA}" srcOrd="0" destOrd="0" parTransId="{AC8A43BC-3EA2-4D3D-AEFA-8663FECD52DE}" sibTransId="{7CD2187C-9E09-4902-B365-95DB02114561}"/>
    <dgm:cxn modelId="{6B6D5E7C-DB78-4530-9CBF-368A6B407103}" srcId="{C05DF049-9609-4737-AA3A-CE73D6AF435D}" destId="{375ED6CC-5661-481C-8F4D-C86BD4661BA1}" srcOrd="2" destOrd="0" parTransId="{6BD99B76-9FCF-4654-B99E-BD38BF129A18}" sibTransId="{B514E3FA-9FB1-4A78-ABB5-918EE03AEB89}"/>
    <dgm:cxn modelId="{7BD82F86-EA20-4A1E-BAD9-2B20A967B437}" type="presOf" srcId="{6BD99B76-9FCF-4654-B99E-BD38BF129A18}" destId="{C199DEA8-6AAB-4207-B71C-83BCB7124B22}" srcOrd="0" destOrd="0" presId="urn:microsoft.com/office/officeart/2008/layout/HorizontalMultiLevelHierarchy"/>
    <dgm:cxn modelId="{2C1030A4-67CC-4501-9442-D3583CEBB087}" type="presOf" srcId="{0E3F3A5F-6F41-43CC-9995-B92E8AAE32A3}" destId="{41E28A1A-A774-47FC-A84B-7287CBBAF42C}" srcOrd="0" destOrd="0" presId="urn:microsoft.com/office/officeart/2008/layout/HorizontalMultiLevelHierarchy"/>
    <dgm:cxn modelId="{B3E1F3A7-A0CE-4E12-B686-FFF6BCCAF0B0}" type="presOf" srcId="{84D2F714-38AF-48B4-8B4B-3B070A0226BA}" destId="{5523903B-8CAB-482B-ABBD-DF39358AF0AA}" srcOrd="0" destOrd="0" presId="urn:microsoft.com/office/officeart/2008/layout/HorizontalMultiLevelHierarchy"/>
    <dgm:cxn modelId="{7603D9AD-A9BD-4111-A808-82CD93A311A2}" type="presOf" srcId="{F8171A62-6C99-4A8B-BD18-393F0C0A8CBD}" destId="{4B4D08D9-AE2B-4C91-A038-0C925CAE1D26}" srcOrd="0" destOrd="0" presId="urn:microsoft.com/office/officeart/2008/layout/HorizontalMultiLevelHierarchy"/>
    <dgm:cxn modelId="{0BA82ABA-357D-417F-A713-59627FDBA780}" type="presOf" srcId="{375ED6CC-5661-481C-8F4D-C86BD4661BA1}" destId="{98F1BCE5-7338-40B7-AB04-7802F60B87C0}" srcOrd="0" destOrd="0" presId="urn:microsoft.com/office/officeart/2008/layout/HorizontalMultiLevelHierarchy"/>
    <dgm:cxn modelId="{5E5E04E1-4F12-4133-BDB3-312CDEC4D862}" type="presOf" srcId="{AC8A43BC-3EA2-4D3D-AEFA-8663FECD52DE}" destId="{AD391AF0-20C6-49E0-9B79-4B6991162374}" srcOrd="0" destOrd="0" presId="urn:microsoft.com/office/officeart/2008/layout/HorizontalMultiLevelHierarchy"/>
    <dgm:cxn modelId="{1E8140FF-95AE-4C0B-8BDE-EB95807E956F}" type="presOf" srcId="{AC8A43BC-3EA2-4D3D-AEFA-8663FECD52DE}" destId="{013C2EDC-5A47-4DB0-AB82-DB6C1D314CFD}" srcOrd="1" destOrd="0" presId="urn:microsoft.com/office/officeart/2008/layout/HorizontalMultiLevelHierarchy"/>
    <dgm:cxn modelId="{6FDE11BC-B17D-4123-AF7E-243BD6C0E127}" type="presParOf" srcId="{9199910E-79B2-43B9-8BA7-04884E5DCBA5}" destId="{33487776-AA89-4C76-BB55-90BBE4697C20}" srcOrd="0" destOrd="0" presId="urn:microsoft.com/office/officeart/2008/layout/HorizontalMultiLevelHierarchy"/>
    <dgm:cxn modelId="{C726C22C-536E-4CEC-A7D6-7D26B2C9CCF2}" type="presParOf" srcId="{33487776-AA89-4C76-BB55-90BBE4697C20}" destId="{8F26B3D8-A5B3-404B-83A6-E5ECAC89D760}" srcOrd="0" destOrd="0" presId="urn:microsoft.com/office/officeart/2008/layout/HorizontalMultiLevelHierarchy"/>
    <dgm:cxn modelId="{30B8E260-2B73-404C-9E96-2645D4E3243F}" type="presParOf" srcId="{33487776-AA89-4C76-BB55-90BBE4697C20}" destId="{1D5F0627-D8EF-4159-97B2-30DFD20B18FE}" srcOrd="1" destOrd="0" presId="urn:microsoft.com/office/officeart/2008/layout/HorizontalMultiLevelHierarchy"/>
    <dgm:cxn modelId="{4A7E64D5-4EC6-45EE-AD14-3FA6E2F9FB6E}" type="presParOf" srcId="{1D5F0627-D8EF-4159-97B2-30DFD20B18FE}" destId="{AD391AF0-20C6-49E0-9B79-4B6991162374}" srcOrd="0" destOrd="0" presId="urn:microsoft.com/office/officeart/2008/layout/HorizontalMultiLevelHierarchy"/>
    <dgm:cxn modelId="{76FEC1D8-C8A3-4D6A-A7BE-D4A1F4BC9F61}" type="presParOf" srcId="{AD391AF0-20C6-49E0-9B79-4B6991162374}" destId="{013C2EDC-5A47-4DB0-AB82-DB6C1D314CFD}" srcOrd="0" destOrd="0" presId="urn:microsoft.com/office/officeart/2008/layout/HorizontalMultiLevelHierarchy"/>
    <dgm:cxn modelId="{2500CEDD-4B7D-4CE2-A5F0-BE96E92E2348}" type="presParOf" srcId="{1D5F0627-D8EF-4159-97B2-30DFD20B18FE}" destId="{D43446DF-228A-4193-AD3D-D79DBF6A55C9}" srcOrd="1" destOrd="0" presId="urn:microsoft.com/office/officeart/2008/layout/HorizontalMultiLevelHierarchy"/>
    <dgm:cxn modelId="{D4C8AD23-9E76-4D22-9272-2C9F75A2F0EC}" type="presParOf" srcId="{D43446DF-228A-4193-AD3D-D79DBF6A55C9}" destId="{5523903B-8CAB-482B-ABBD-DF39358AF0AA}" srcOrd="0" destOrd="0" presId="urn:microsoft.com/office/officeart/2008/layout/HorizontalMultiLevelHierarchy"/>
    <dgm:cxn modelId="{51B38C61-A618-4FBC-8543-D94A61A82563}" type="presParOf" srcId="{D43446DF-228A-4193-AD3D-D79DBF6A55C9}" destId="{889C3DF7-6249-441A-9B89-E52FE34A6502}" srcOrd="1" destOrd="0" presId="urn:microsoft.com/office/officeart/2008/layout/HorizontalMultiLevelHierarchy"/>
    <dgm:cxn modelId="{7597994E-F515-4083-AAE6-8246BCBE43CD}" type="presParOf" srcId="{1D5F0627-D8EF-4159-97B2-30DFD20B18FE}" destId="{63CD2787-F436-4149-B781-741F5D501CBC}" srcOrd="2" destOrd="0" presId="urn:microsoft.com/office/officeart/2008/layout/HorizontalMultiLevelHierarchy"/>
    <dgm:cxn modelId="{1DF15E10-1194-4623-9F04-DBA5502B535B}" type="presParOf" srcId="{63CD2787-F436-4149-B781-741F5D501CBC}" destId="{891591AF-2935-4DF0-850D-ACA137CD578E}" srcOrd="0" destOrd="0" presId="urn:microsoft.com/office/officeart/2008/layout/HorizontalMultiLevelHierarchy"/>
    <dgm:cxn modelId="{0D6490CC-304C-4C83-9BB7-C73C7D64F782}" type="presParOf" srcId="{1D5F0627-D8EF-4159-97B2-30DFD20B18FE}" destId="{71D13BCB-46C7-4713-AB05-1F538298804E}" srcOrd="3" destOrd="0" presId="urn:microsoft.com/office/officeart/2008/layout/HorizontalMultiLevelHierarchy"/>
    <dgm:cxn modelId="{1AEA3113-8055-4CB7-9800-7105D10D3067}" type="presParOf" srcId="{71D13BCB-46C7-4713-AB05-1F538298804E}" destId="{41E28A1A-A774-47FC-A84B-7287CBBAF42C}" srcOrd="0" destOrd="0" presId="urn:microsoft.com/office/officeart/2008/layout/HorizontalMultiLevelHierarchy"/>
    <dgm:cxn modelId="{CEB02B16-CA41-4018-A9AE-99AAB051B6E5}" type="presParOf" srcId="{71D13BCB-46C7-4713-AB05-1F538298804E}" destId="{EFDAC5FD-9856-4927-8660-E4E19C32424C}" srcOrd="1" destOrd="0" presId="urn:microsoft.com/office/officeart/2008/layout/HorizontalMultiLevelHierarchy"/>
    <dgm:cxn modelId="{3F63B3A9-DA94-4D3A-B139-03D8D67267B9}" type="presParOf" srcId="{1D5F0627-D8EF-4159-97B2-30DFD20B18FE}" destId="{C199DEA8-6AAB-4207-B71C-83BCB7124B22}" srcOrd="4" destOrd="0" presId="urn:microsoft.com/office/officeart/2008/layout/HorizontalMultiLevelHierarchy"/>
    <dgm:cxn modelId="{EE7F35F2-2591-46AC-AB88-B31768E9C5D2}" type="presParOf" srcId="{C199DEA8-6AAB-4207-B71C-83BCB7124B22}" destId="{DCE98B90-A4BA-419F-B524-E7B386B9F717}" srcOrd="0" destOrd="0" presId="urn:microsoft.com/office/officeart/2008/layout/HorizontalMultiLevelHierarchy"/>
    <dgm:cxn modelId="{83FB8CD9-23F6-4855-B656-B9060CA14BD9}" type="presParOf" srcId="{1D5F0627-D8EF-4159-97B2-30DFD20B18FE}" destId="{93033DC5-E623-45A8-85ED-D9DE64B52A84}" srcOrd="5" destOrd="0" presId="urn:microsoft.com/office/officeart/2008/layout/HorizontalMultiLevelHierarchy"/>
    <dgm:cxn modelId="{EDAF92F7-8893-47D5-9420-B1F4B93DCB8F}" type="presParOf" srcId="{93033DC5-E623-45A8-85ED-D9DE64B52A84}" destId="{98F1BCE5-7338-40B7-AB04-7802F60B87C0}" srcOrd="0" destOrd="0" presId="urn:microsoft.com/office/officeart/2008/layout/HorizontalMultiLevelHierarchy"/>
    <dgm:cxn modelId="{638B3DAA-3F83-40B8-B677-9AF3E76B3B6D}" type="presParOf" srcId="{93033DC5-E623-45A8-85ED-D9DE64B52A84}" destId="{55038C04-C2B6-4589-9517-23A876773C30}" srcOrd="1" destOrd="0" presId="urn:microsoft.com/office/officeart/2008/layout/HorizontalMultiLevelHierarchy"/>
    <dgm:cxn modelId="{E1351B8B-E456-4AD6-92A9-89737CD4B61A}" type="presParOf" srcId="{1D5F0627-D8EF-4159-97B2-30DFD20B18FE}" destId="{885C4D69-4F61-4EB8-A9D7-8FF2970FC50C}" srcOrd="6" destOrd="0" presId="urn:microsoft.com/office/officeart/2008/layout/HorizontalMultiLevelHierarchy"/>
    <dgm:cxn modelId="{530577F1-7189-44A7-A9E5-61D9F37D2598}" type="presParOf" srcId="{885C4D69-4F61-4EB8-A9D7-8FF2970FC50C}" destId="{1FFEA334-99FF-4D54-AE68-07E909233F7C}" srcOrd="0" destOrd="0" presId="urn:microsoft.com/office/officeart/2008/layout/HorizontalMultiLevelHierarchy"/>
    <dgm:cxn modelId="{796DD64F-90F4-4A20-A402-9366BB47F52B}" type="presParOf" srcId="{1D5F0627-D8EF-4159-97B2-30DFD20B18FE}" destId="{D76E118B-3A71-4F9D-908C-AE53D2A8943E}" srcOrd="7" destOrd="0" presId="urn:microsoft.com/office/officeart/2008/layout/HorizontalMultiLevelHierarchy"/>
    <dgm:cxn modelId="{42A48A27-04B1-4E07-A1B9-5EDCC2DB8D44}" type="presParOf" srcId="{D76E118B-3A71-4F9D-908C-AE53D2A8943E}" destId="{4B4D08D9-AE2B-4C91-A038-0C925CAE1D26}" srcOrd="0" destOrd="0" presId="urn:microsoft.com/office/officeart/2008/layout/HorizontalMultiLevelHierarchy"/>
    <dgm:cxn modelId="{370FBBB7-29DD-47C6-B5F4-B13F7B62F0F6}" type="presParOf" srcId="{D76E118B-3A71-4F9D-908C-AE53D2A8943E}" destId="{3C792AD4-43A3-4D76-BA7F-23F6B5E1C1D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4E113C6-5E8F-4474-89BD-88F6496B24D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C05DF049-9609-4737-AA3A-CE73D6AF435D}">
      <dgm:prSet phldrT="[Texto]"/>
      <dgm:spPr>
        <a:solidFill>
          <a:srgbClr val="A0204E"/>
        </a:solidFill>
      </dgm:spPr>
      <dgm:t>
        <a:bodyPr/>
        <a:lstStyle/>
        <a:p>
          <a:r>
            <a:rPr lang="es-MX" dirty="0"/>
            <a:t>Caracteres Externos del documento</a:t>
          </a:r>
        </a:p>
      </dgm:t>
    </dgm:pt>
    <dgm:pt modelId="{6C4F4633-0145-422D-B642-F1089C4F8606}" type="parTrans" cxnId="{CD576017-2E86-4968-880F-AA7FD2F834A7}">
      <dgm:prSet/>
      <dgm:spPr/>
      <dgm:t>
        <a:bodyPr/>
        <a:lstStyle/>
        <a:p>
          <a:endParaRPr lang="es-MX"/>
        </a:p>
      </dgm:t>
    </dgm:pt>
    <dgm:pt modelId="{6EC1B9F9-546C-4A37-A61D-F300A3E64B05}" type="sibTrans" cxnId="{CD576017-2E86-4968-880F-AA7FD2F834A7}">
      <dgm:prSet/>
      <dgm:spPr/>
      <dgm:t>
        <a:bodyPr/>
        <a:lstStyle/>
        <a:p>
          <a:endParaRPr lang="es-MX"/>
        </a:p>
      </dgm:t>
    </dgm:pt>
    <dgm:pt modelId="{84D2F714-38AF-48B4-8B4B-3B070A0226BA}">
      <dgm:prSet phldrT="[Texto]"/>
      <dgm:spPr>
        <a:solidFill>
          <a:srgbClr val="DF8C7B"/>
        </a:solidFill>
      </dgm:spPr>
      <dgm:t>
        <a:bodyPr/>
        <a:lstStyle/>
        <a:p>
          <a:r>
            <a:rPr lang="es-MX" dirty="0"/>
            <a:t>Clase( Textual, Iconográfico, </a:t>
          </a:r>
          <a:r>
            <a:rPr lang="es-MX" dirty="0" err="1"/>
            <a:t>etc</a:t>
          </a:r>
          <a:r>
            <a:rPr lang="es-MX" dirty="0"/>
            <a:t>)</a:t>
          </a:r>
        </a:p>
      </dgm:t>
    </dgm:pt>
    <dgm:pt modelId="{AC8A43BC-3EA2-4D3D-AEFA-8663FECD52DE}" type="parTrans" cxnId="{4EC8BE78-C51E-4587-82FA-C633F3013BE2}">
      <dgm:prSet/>
      <dgm:spPr>
        <a:ln>
          <a:solidFill>
            <a:srgbClr val="C00000"/>
          </a:solidFill>
        </a:ln>
      </dgm:spPr>
      <dgm:t>
        <a:bodyPr/>
        <a:lstStyle/>
        <a:p>
          <a:endParaRPr lang="es-MX"/>
        </a:p>
      </dgm:t>
    </dgm:pt>
    <dgm:pt modelId="{7CD2187C-9E09-4902-B365-95DB02114561}" type="sibTrans" cxnId="{4EC8BE78-C51E-4587-82FA-C633F3013BE2}">
      <dgm:prSet/>
      <dgm:spPr/>
      <dgm:t>
        <a:bodyPr/>
        <a:lstStyle/>
        <a:p>
          <a:endParaRPr lang="es-MX"/>
        </a:p>
      </dgm:t>
    </dgm:pt>
    <dgm:pt modelId="{375ED6CC-5661-481C-8F4D-C86BD4661BA1}">
      <dgm:prSet phldrT="[Texto]"/>
      <dgm:spPr>
        <a:solidFill>
          <a:srgbClr val="A0204E"/>
        </a:solidFill>
      </dgm:spPr>
      <dgm:t>
        <a:bodyPr/>
        <a:lstStyle/>
        <a:p>
          <a:r>
            <a:rPr lang="es-MX" dirty="0"/>
            <a:t>Cantidad (volumen, legajos, expedientes)</a:t>
          </a:r>
        </a:p>
      </dgm:t>
    </dgm:pt>
    <dgm:pt modelId="{6BD99B76-9FCF-4654-B99E-BD38BF129A18}" type="parTrans" cxnId="{6B6D5E7C-DB78-4530-9CBF-368A6B407103}">
      <dgm:prSet/>
      <dgm:spPr>
        <a:ln>
          <a:solidFill>
            <a:srgbClr val="C00000"/>
          </a:solidFill>
        </a:ln>
      </dgm:spPr>
      <dgm:t>
        <a:bodyPr/>
        <a:lstStyle/>
        <a:p>
          <a:endParaRPr lang="es-MX"/>
        </a:p>
      </dgm:t>
    </dgm:pt>
    <dgm:pt modelId="{B514E3FA-9FB1-4A78-ABB5-918EE03AEB89}" type="sibTrans" cxnId="{6B6D5E7C-DB78-4530-9CBF-368A6B407103}">
      <dgm:prSet/>
      <dgm:spPr/>
      <dgm:t>
        <a:bodyPr/>
        <a:lstStyle/>
        <a:p>
          <a:endParaRPr lang="es-MX"/>
        </a:p>
      </dgm:t>
    </dgm:pt>
    <dgm:pt modelId="{F8171A62-6C99-4A8B-BD18-393F0C0A8CBD}">
      <dgm:prSet phldrT="[Texto]"/>
      <dgm:spPr>
        <a:solidFill>
          <a:srgbClr val="D3516A"/>
        </a:solidFill>
      </dgm:spPr>
      <dgm:t>
        <a:bodyPr/>
        <a:lstStyle/>
        <a:p>
          <a:r>
            <a:rPr lang="es-MX" dirty="0"/>
            <a:t>Forma (Original, copia simple o certificada)</a:t>
          </a:r>
        </a:p>
      </dgm:t>
    </dgm:pt>
    <dgm:pt modelId="{F21FFE81-2AAD-41F6-A0AD-392F78E877D6}" type="parTrans" cxnId="{09CFC044-0DAF-4F5D-AB55-75BBFDBDEE50}">
      <dgm:prSet/>
      <dgm:spPr>
        <a:ln>
          <a:solidFill>
            <a:srgbClr val="C00000"/>
          </a:solidFill>
        </a:ln>
      </dgm:spPr>
      <dgm:t>
        <a:bodyPr/>
        <a:lstStyle/>
        <a:p>
          <a:endParaRPr lang="es-MX"/>
        </a:p>
      </dgm:t>
    </dgm:pt>
    <dgm:pt modelId="{97870B99-D570-4423-A340-6E0B94955604}" type="sibTrans" cxnId="{09CFC044-0DAF-4F5D-AB55-75BBFDBDEE50}">
      <dgm:prSet/>
      <dgm:spPr/>
      <dgm:t>
        <a:bodyPr/>
        <a:lstStyle/>
        <a:p>
          <a:endParaRPr lang="es-MX"/>
        </a:p>
      </dgm:t>
    </dgm:pt>
    <dgm:pt modelId="{0E3F3A5F-6F41-43CC-9995-B92E8AAE32A3}">
      <dgm:prSet phldrT="[Texto]"/>
      <dgm:spPr>
        <a:solidFill>
          <a:srgbClr val="CC506B"/>
        </a:solidFill>
      </dgm:spPr>
      <dgm:t>
        <a:bodyPr/>
        <a:lstStyle/>
        <a:p>
          <a:r>
            <a:rPr lang="es-MX" dirty="0"/>
            <a:t>Formato (Carta u Oficio)</a:t>
          </a:r>
        </a:p>
      </dgm:t>
    </dgm:pt>
    <dgm:pt modelId="{BE4B627B-A234-446C-8F0D-39080F99D584}" type="parTrans" cxnId="{E86E5C68-AF80-4462-99E6-BB1C70D9EC37}">
      <dgm:prSet/>
      <dgm:spPr>
        <a:ln>
          <a:solidFill>
            <a:srgbClr val="C00000"/>
          </a:solidFill>
        </a:ln>
      </dgm:spPr>
      <dgm:t>
        <a:bodyPr/>
        <a:lstStyle/>
        <a:p>
          <a:endParaRPr lang="es-MX"/>
        </a:p>
      </dgm:t>
    </dgm:pt>
    <dgm:pt modelId="{1E96254B-5589-46DC-A8B8-FFA8CDC9CA2E}" type="sibTrans" cxnId="{E86E5C68-AF80-4462-99E6-BB1C70D9EC37}">
      <dgm:prSet/>
      <dgm:spPr/>
      <dgm:t>
        <a:bodyPr/>
        <a:lstStyle/>
        <a:p>
          <a:endParaRPr lang="es-MX"/>
        </a:p>
      </dgm:t>
    </dgm:pt>
    <dgm:pt modelId="{9199910E-79B2-43B9-8BA7-04884E5DCBA5}" type="pres">
      <dgm:prSet presAssocID="{74E113C6-5E8F-4474-89BD-88F6496B24D5}" presName="Name0" presStyleCnt="0">
        <dgm:presLayoutVars>
          <dgm:chPref val="1"/>
          <dgm:dir/>
          <dgm:animOne val="branch"/>
          <dgm:animLvl val="lvl"/>
          <dgm:resizeHandles val="exact"/>
        </dgm:presLayoutVars>
      </dgm:prSet>
      <dgm:spPr/>
    </dgm:pt>
    <dgm:pt modelId="{33487776-AA89-4C76-BB55-90BBE4697C20}" type="pres">
      <dgm:prSet presAssocID="{C05DF049-9609-4737-AA3A-CE73D6AF435D}" presName="root1" presStyleCnt="0"/>
      <dgm:spPr/>
    </dgm:pt>
    <dgm:pt modelId="{8F26B3D8-A5B3-404B-83A6-E5ECAC89D760}" type="pres">
      <dgm:prSet presAssocID="{C05DF049-9609-4737-AA3A-CE73D6AF435D}" presName="LevelOneTextNode" presStyleLbl="node0" presStyleIdx="0" presStyleCnt="1">
        <dgm:presLayoutVars>
          <dgm:chPref val="3"/>
        </dgm:presLayoutVars>
      </dgm:prSet>
      <dgm:spPr/>
    </dgm:pt>
    <dgm:pt modelId="{1D5F0627-D8EF-4159-97B2-30DFD20B18FE}" type="pres">
      <dgm:prSet presAssocID="{C05DF049-9609-4737-AA3A-CE73D6AF435D}" presName="level2hierChild" presStyleCnt="0"/>
      <dgm:spPr/>
    </dgm:pt>
    <dgm:pt modelId="{AD391AF0-20C6-49E0-9B79-4B6991162374}" type="pres">
      <dgm:prSet presAssocID="{AC8A43BC-3EA2-4D3D-AEFA-8663FECD52DE}" presName="conn2-1" presStyleLbl="parChTrans1D2" presStyleIdx="0" presStyleCnt="4"/>
      <dgm:spPr/>
    </dgm:pt>
    <dgm:pt modelId="{013C2EDC-5A47-4DB0-AB82-DB6C1D314CFD}" type="pres">
      <dgm:prSet presAssocID="{AC8A43BC-3EA2-4D3D-AEFA-8663FECD52DE}" presName="connTx" presStyleLbl="parChTrans1D2" presStyleIdx="0" presStyleCnt="4"/>
      <dgm:spPr/>
    </dgm:pt>
    <dgm:pt modelId="{D43446DF-228A-4193-AD3D-D79DBF6A55C9}" type="pres">
      <dgm:prSet presAssocID="{84D2F714-38AF-48B4-8B4B-3B070A0226BA}" presName="root2" presStyleCnt="0"/>
      <dgm:spPr/>
    </dgm:pt>
    <dgm:pt modelId="{5523903B-8CAB-482B-ABBD-DF39358AF0AA}" type="pres">
      <dgm:prSet presAssocID="{84D2F714-38AF-48B4-8B4B-3B070A0226BA}" presName="LevelTwoTextNode" presStyleLbl="node2" presStyleIdx="0" presStyleCnt="4">
        <dgm:presLayoutVars>
          <dgm:chPref val="3"/>
        </dgm:presLayoutVars>
      </dgm:prSet>
      <dgm:spPr/>
    </dgm:pt>
    <dgm:pt modelId="{889C3DF7-6249-441A-9B89-E52FE34A6502}" type="pres">
      <dgm:prSet presAssocID="{84D2F714-38AF-48B4-8B4B-3B070A0226BA}" presName="level3hierChild" presStyleCnt="0"/>
      <dgm:spPr/>
    </dgm:pt>
    <dgm:pt modelId="{63CD2787-F436-4149-B781-741F5D501CBC}" type="pres">
      <dgm:prSet presAssocID="{BE4B627B-A234-446C-8F0D-39080F99D584}" presName="conn2-1" presStyleLbl="parChTrans1D2" presStyleIdx="1" presStyleCnt="4"/>
      <dgm:spPr/>
    </dgm:pt>
    <dgm:pt modelId="{891591AF-2935-4DF0-850D-ACA137CD578E}" type="pres">
      <dgm:prSet presAssocID="{BE4B627B-A234-446C-8F0D-39080F99D584}" presName="connTx" presStyleLbl="parChTrans1D2" presStyleIdx="1" presStyleCnt="4"/>
      <dgm:spPr/>
    </dgm:pt>
    <dgm:pt modelId="{71D13BCB-46C7-4713-AB05-1F538298804E}" type="pres">
      <dgm:prSet presAssocID="{0E3F3A5F-6F41-43CC-9995-B92E8AAE32A3}" presName="root2" presStyleCnt="0"/>
      <dgm:spPr/>
    </dgm:pt>
    <dgm:pt modelId="{41E28A1A-A774-47FC-A84B-7287CBBAF42C}" type="pres">
      <dgm:prSet presAssocID="{0E3F3A5F-6F41-43CC-9995-B92E8AAE32A3}" presName="LevelTwoTextNode" presStyleLbl="node2" presStyleIdx="1" presStyleCnt="4">
        <dgm:presLayoutVars>
          <dgm:chPref val="3"/>
        </dgm:presLayoutVars>
      </dgm:prSet>
      <dgm:spPr/>
    </dgm:pt>
    <dgm:pt modelId="{EFDAC5FD-9856-4927-8660-E4E19C32424C}" type="pres">
      <dgm:prSet presAssocID="{0E3F3A5F-6F41-43CC-9995-B92E8AAE32A3}" presName="level3hierChild" presStyleCnt="0"/>
      <dgm:spPr/>
    </dgm:pt>
    <dgm:pt modelId="{C199DEA8-6AAB-4207-B71C-83BCB7124B22}" type="pres">
      <dgm:prSet presAssocID="{6BD99B76-9FCF-4654-B99E-BD38BF129A18}" presName="conn2-1" presStyleLbl="parChTrans1D2" presStyleIdx="2" presStyleCnt="4"/>
      <dgm:spPr/>
    </dgm:pt>
    <dgm:pt modelId="{DCE98B90-A4BA-419F-B524-E7B386B9F717}" type="pres">
      <dgm:prSet presAssocID="{6BD99B76-9FCF-4654-B99E-BD38BF129A18}" presName="connTx" presStyleLbl="parChTrans1D2" presStyleIdx="2" presStyleCnt="4"/>
      <dgm:spPr/>
    </dgm:pt>
    <dgm:pt modelId="{93033DC5-E623-45A8-85ED-D9DE64B52A84}" type="pres">
      <dgm:prSet presAssocID="{375ED6CC-5661-481C-8F4D-C86BD4661BA1}" presName="root2" presStyleCnt="0"/>
      <dgm:spPr/>
    </dgm:pt>
    <dgm:pt modelId="{98F1BCE5-7338-40B7-AB04-7802F60B87C0}" type="pres">
      <dgm:prSet presAssocID="{375ED6CC-5661-481C-8F4D-C86BD4661BA1}" presName="LevelTwoTextNode" presStyleLbl="node2" presStyleIdx="2" presStyleCnt="4">
        <dgm:presLayoutVars>
          <dgm:chPref val="3"/>
        </dgm:presLayoutVars>
      </dgm:prSet>
      <dgm:spPr/>
    </dgm:pt>
    <dgm:pt modelId="{55038C04-C2B6-4589-9517-23A876773C30}" type="pres">
      <dgm:prSet presAssocID="{375ED6CC-5661-481C-8F4D-C86BD4661BA1}" presName="level3hierChild" presStyleCnt="0"/>
      <dgm:spPr/>
    </dgm:pt>
    <dgm:pt modelId="{885C4D69-4F61-4EB8-A9D7-8FF2970FC50C}" type="pres">
      <dgm:prSet presAssocID="{F21FFE81-2AAD-41F6-A0AD-392F78E877D6}" presName="conn2-1" presStyleLbl="parChTrans1D2" presStyleIdx="3" presStyleCnt="4"/>
      <dgm:spPr/>
    </dgm:pt>
    <dgm:pt modelId="{1FFEA334-99FF-4D54-AE68-07E909233F7C}" type="pres">
      <dgm:prSet presAssocID="{F21FFE81-2AAD-41F6-A0AD-392F78E877D6}" presName="connTx" presStyleLbl="parChTrans1D2" presStyleIdx="3" presStyleCnt="4"/>
      <dgm:spPr/>
    </dgm:pt>
    <dgm:pt modelId="{D76E118B-3A71-4F9D-908C-AE53D2A8943E}" type="pres">
      <dgm:prSet presAssocID="{F8171A62-6C99-4A8B-BD18-393F0C0A8CBD}" presName="root2" presStyleCnt="0"/>
      <dgm:spPr/>
    </dgm:pt>
    <dgm:pt modelId="{4B4D08D9-AE2B-4C91-A038-0C925CAE1D26}" type="pres">
      <dgm:prSet presAssocID="{F8171A62-6C99-4A8B-BD18-393F0C0A8CBD}" presName="LevelTwoTextNode" presStyleLbl="node2" presStyleIdx="3" presStyleCnt="4">
        <dgm:presLayoutVars>
          <dgm:chPref val="3"/>
        </dgm:presLayoutVars>
      </dgm:prSet>
      <dgm:spPr/>
    </dgm:pt>
    <dgm:pt modelId="{3C792AD4-43A3-4D76-BA7F-23F6B5E1C1DD}" type="pres">
      <dgm:prSet presAssocID="{F8171A62-6C99-4A8B-BD18-393F0C0A8CBD}" presName="level3hierChild" presStyleCnt="0"/>
      <dgm:spPr/>
    </dgm:pt>
  </dgm:ptLst>
  <dgm:cxnLst>
    <dgm:cxn modelId="{3951E00A-662F-49F0-85F0-ACBBE4B8CA6D}" type="presOf" srcId="{6BD99B76-9FCF-4654-B99E-BD38BF129A18}" destId="{DCE98B90-A4BA-419F-B524-E7B386B9F717}" srcOrd="1" destOrd="0" presId="urn:microsoft.com/office/officeart/2008/layout/HorizontalMultiLevelHierarchy"/>
    <dgm:cxn modelId="{CD576017-2E86-4968-880F-AA7FD2F834A7}" srcId="{74E113C6-5E8F-4474-89BD-88F6496B24D5}" destId="{C05DF049-9609-4737-AA3A-CE73D6AF435D}" srcOrd="0" destOrd="0" parTransId="{6C4F4633-0145-422D-B642-F1089C4F8606}" sibTransId="{6EC1B9F9-546C-4A37-A61D-F300A3E64B05}"/>
    <dgm:cxn modelId="{3E33F01E-B469-4C53-AC0F-B5F7E9FA754B}" type="presOf" srcId="{F21FFE81-2AAD-41F6-A0AD-392F78E877D6}" destId="{1FFEA334-99FF-4D54-AE68-07E909233F7C}" srcOrd="1" destOrd="0" presId="urn:microsoft.com/office/officeart/2008/layout/HorizontalMultiLevelHierarchy"/>
    <dgm:cxn modelId="{1C682E21-980E-40AB-B2DF-AE7E91FE0415}" type="presOf" srcId="{F21FFE81-2AAD-41F6-A0AD-392F78E877D6}" destId="{885C4D69-4F61-4EB8-A9D7-8FF2970FC50C}" srcOrd="0" destOrd="0" presId="urn:microsoft.com/office/officeart/2008/layout/HorizontalMultiLevelHierarchy"/>
    <dgm:cxn modelId="{AC96B741-DA48-4F6F-9EF8-6131DE5EB8E2}" type="presOf" srcId="{C05DF049-9609-4737-AA3A-CE73D6AF435D}" destId="{8F26B3D8-A5B3-404B-83A6-E5ECAC89D760}" srcOrd="0" destOrd="0" presId="urn:microsoft.com/office/officeart/2008/layout/HorizontalMultiLevelHierarchy"/>
    <dgm:cxn modelId="{09CFC044-0DAF-4F5D-AB55-75BBFDBDEE50}" srcId="{C05DF049-9609-4737-AA3A-CE73D6AF435D}" destId="{F8171A62-6C99-4A8B-BD18-393F0C0A8CBD}" srcOrd="3" destOrd="0" parTransId="{F21FFE81-2AAD-41F6-A0AD-392F78E877D6}" sibTransId="{97870B99-D570-4423-A340-6E0B94955604}"/>
    <dgm:cxn modelId="{E86E5C68-AF80-4462-99E6-BB1C70D9EC37}" srcId="{C05DF049-9609-4737-AA3A-CE73D6AF435D}" destId="{0E3F3A5F-6F41-43CC-9995-B92E8AAE32A3}" srcOrd="1" destOrd="0" parTransId="{BE4B627B-A234-446C-8F0D-39080F99D584}" sibTransId="{1E96254B-5589-46DC-A8B8-FFA8CDC9CA2E}"/>
    <dgm:cxn modelId="{163F1B6D-C35F-4150-98CB-29BF5DD89F58}" type="presOf" srcId="{BE4B627B-A234-446C-8F0D-39080F99D584}" destId="{63CD2787-F436-4149-B781-741F5D501CBC}" srcOrd="0" destOrd="0" presId="urn:microsoft.com/office/officeart/2008/layout/HorizontalMultiLevelHierarchy"/>
    <dgm:cxn modelId="{3FF8876E-32B3-4B03-A865-85CBCFC8BF98}" type="presOf" srcId="{74E113C6-5E8F-4474-89BD-88F6496B24D5}" destId="{9199910E-79B2-43B9-8BA7-04884E5DCBA5}" srcOrd="0" destOrd="0" presId="urn:microsoft.com/office/officeart/2008/layout/HorizontalMultiLevelHierarchy"/>
    <dgm:cxn modelId="{BB8F9058-9F50-4EA4-A147-4BCC72C13569}" type="presOf" srcId="{BE4B627B-A234-446C-8F0D-39080F99D584}" destId="{891591AF-2935-4DF0-850D-ACA137CD578E}" srcOrd="1" destOrd="0" presId="urn:microsoft.com/office/officeart/2008/layout/HorizontalMultiLevelHierarchy"/>
    <dgm:cxn modelId="{4EC8BE78-C51E-4587-82FA-C633F3013BE2}" srcId="{C05DF049-9609-4737-AA3A-CE73D6AF435D}" destId="{84D2F714-38AF-48B4-8B4B-3B070A0226BA}" srcOrd="0" destOrd="0" parTransId="{AC8A43BC-3EA2-4D3D-AEFA-8663FECD52DE}" sibTransId="{7CD2187C-9E09-4902-B365-95DB02114561}"/>
    <dgm:cxn modelId="{6B6D5E7C-DB78-4530-9CBF-368A6B407103}" srcId="{C05DF049-9609-4737-AA3A-CE73D6AF435D}" destId="{375ED6CC-5661-481C-8F4D-C86BD4661BA1}" srcOrd="2" destOrd="0" parTransId="{6BD99B76-9FCF-4654-B99E-BD38BF129A18}" sibTransId="{B514E3FA-9FB1-4A78-ABB5-918EE03AEB89}"/>
    <dgm:cxn modelId="{7BD82F86-EA20-4A1E-BAD9-2B20A967B437}" type="presOf" srcId="{6BD99B76-9FCF-4654-B99E-BD38BF129A18}" destId="{C199DEA8-6AAB-4207-B71C-83BCB7124B22}" srcOrd="0" destOrd="0" presId="urn:microsoft.com/office/officeart/2008/layout/HorizontalMultiLevelHierarchy"/>
    <dgm:cxn modelId="{2C1030A4-67CC-4501-9442-D3583CEBB087}" type="presOf" srcId="{0E3F3A5F-6F41-43CC-9995-B92E8AAE32A3}" destId="{41E28A1A-A774-47FC-A84B-7287CBBAF42C}" srcOrd="0" destOrd="0" presId="urn:microsoft.com/office/officeart/2008/layout/HorizontalMultiLevelHierarchy"/>
    <dgm:cxn modelId="{B3E1F3A7-A0CE-4E12-B686-FFF6BCCAF0B0}" type="presOf" srcId="{84D2F714-38AF-48B4-8B4B-3B070A0226BA}" destId="{5523903B-8CAB-482B-ABBD-DF39358AF0AA}" srcOrd="0" destOrd="0" presId="urn:microsoft.com/office/officeart/2008/layout/HorizontalMultiLevelHierarchy"/>
    <dgm:cxn modelId="{7603D9AD-A9BD-4111-A808-82CD93A311A2}" type="presOf" srcId="{F8171A62-6C99-4A8B-BD18-393F0C0A8CBD}" destId="{4B4D08D9-AE2B-4C91-A038-0C925CAE1D26}" srcOrd="0" destOrd="0" presId="urn:microsoft.com/office/officeart/2008/layout/HorizontalMultiLevelHierarchy"/>
    <dgm:cxn modelId="{0BA82ABA-357D-417F-A713-59627FDBA780}" type="presOf" srcId="{375ED6CC-5661-481C-8F4D-C86BD4661BA1}" destId="{98F1BCE5-7338-40B7-AB04-7802F60B87C0}" srcOrd="0" destOrd="0" presId="urn:microsoft.com/office/officeart/2008/layout/HorizontalMultiLevelHierarchy"/>
    <dgm:cxn modelId="{5E5E04E1-4F12-4133-BDB3-312CDEC4D862}" type="presOf" srcId="{AC8A43BC-3EA2-4D3D-AEFA-8663FECD52DE}" destId="{AD391AF0-20C6-49E0-9B79-4B6991162374}" srcOrd="0" destOrd="0" presId="urn:microsoft.com/office/officeart/2008/layout/HorizontalMultiLevelHierarchy"/>
    <dgm:cxn modelId="{1E8140FF-95AE-4C0B-8BDE-EB95807E956F}" type="presOf" srcId="{AC8A43BC-3EA2-4D3D-AEFA-8663FECD52DE}" destId="{013C2EDC-5A47-4DB0-AB82-DB6C1D314CFD}" srcOrd="1" destOrd="0" presId="urn:microsoft.com/office/officeart/2008/layout/HorizontalMultiLevelHierarchy"/>
    <dgm:cxn modelId="{6FDE11BC-B17D-4123-AF7E-243BD6C0E127}" type="presParOf" srcId="{9199910E-79B2-43B9-8BA7-04884E5DCBA5}" destId="{33487776-AA89-4C76-BB55-90BBE4697C20}" srcOrd="0" destOrd="0" presId="urn:microsoft.com/office/officeart/2008/layout/HorizontalMultiLevelHierarchy"/>
    <dgm:cxn modelId="{C726C22C-536E-4CEC-A7D6-7D26B2C9CCF2}" type="presParOf" srcId="{33487776-AA89-4C76-BB55-90BBE4697C20}" destId="{8F26B3D8-A5B3-404B-83A6-E5ECAC89D760}" srcOrd="0" destOrd="0" presId="urn:microsoft.com/office/officeart/2008/layout/HorizontalMultiLevelHierarchy"/>
    <dgm:cxn modelId="{30B8E260-2B73-404C-9E96-2645D4E3243F}" type="presParOf" srcId="{33487776-AA89-4C76-BB55-90BBE4697C20}" destId="{1D5F0627-D8EF-4159-97B2-30DFD20B18FE}" srcOrd="1" destOrd="0" presId="urn:microsoft.com/office/officeart/2008/layout/HorizontalMultiLevelHierarchy"/>
    <dgm:cxn modelId="{4A7E64D5-4EC6-45EE-AD14-3FA6E2F9FB6E}" type="presParOf" srcId="{1D5F0627-D8EF-4159-97B2-30DFD20B18FE}" destId="{AD391AF0-20C6-49E0-9B79-4B6991162374}" srcOrd="0" destOrd="0" presId="urn:microsoft.com/office/officeart/2008/layout/HorizontalMultiLevelHierarchy"/>
    <dgm:cxn modelId="{76FEC1D8-C8A3-4D6A-A7BE-D4A1F4BC9F61}" type="presParOf" srcId="{AD391AF0-20C6-49E0-9B79-4B6991162374}" destId="{013C2EDC-5A47-4DB0-AB82-DB6C1D314CFD}" srcOrd="0" destOrd="0" presId="urn:microsoft.com/office/officeart/2008/layout/HorizontalMultiLevelHierarchy"/>
    <dgm:cxn modelId="{2500CEDD-4B7D-4CE2-A5F0-BE96E92E2348}" type="presParOf" srcId="{1D5F0627-D8EF-4159-97B2-30DFD20B18FE}" destId="{D43446DF-228A-4193-AD3D-D79DBF6A55C9}" srcOrd="1" destOrd="0" presId="urn:microsoft.com/office/officeart/2008/layout/HorizontalMultiLevelHierarchy"/>
    <dgm:cxn modelId="{D4C8AD23-9E76-4D22-9272-2C9F75A2F0EC}" type="presParOf" srcId="{D43446DF-228A-4193-AD3D-D79DBF6A55C9}" destId="{5523903B-8CAB-482B-ABBD-DF39358AF0AA}" srcOrd="0" destOrd="0" presId="urn:microsoft.com/office/officeart/2008/layout/HorizontalMultiLevelHierarchy"/>
    <dgm:cxn modelId="{51B38C61-A618-4FBC-8543-D94A61A82563}" type="presParOf" srcId="{D43446DF-228A-4193-AD3D-D79DBF6A55C9}" destId="{889C3DF7-6249-441A-9B89-E52FE34A6502}" srcOrd="1" destOrd="0" presId="urn:microsoft.com/office/officeart/2008/layout/HorizontalMultiLevelHierarchy"/>
    <dgm:cxn modelId="{7597994E-F515-4083-AAE6-8246BCBE43CD}" type="presParOf" srcId="{1D5F0627-D8EF-4159-97B2-30DFD20B18FE}" destId="{63CD2787-F436-4149-B781-741F5D501CBC}" srcOrd="2" destOrd="0" presId="urn:microsoft.com/office/officeart/2008/layout/HorizontalMultiLevelHierarchy"/>
    <dgm:cxn modelId="{1DF15E10-1194-4623-9F04-DBA5502B535B}" type="presParOf" srcId="{63CD2787-F436-4149-B781-741F5D501CBC}" destId="{891591AF-2935-4DF0-850D-ACA137CD578E}" srcOrd="0" destOrd="0" presId="urn:microsoft.com/office/officeart/2008/layout/HorizontalMultiLevelHierarchy"/>
    <dgm:cxn modelId="{0D6490CC-304C-4C83-9BB7-C73C7D64F782}" type="presParOf" srcId="{1D5F0627-D8EF-4159-97B2-30DFD20B18FE}" destId="{71D13BCB-46C7-4713-AB05-1F538298804E}" srcOrd="3" destOrd="0" presId="urn:microsoft.com/office/officeart/2008/layout/HorizontalMultiLevelHierarchy"/>
    <dgm:cxn modelId="{1AEA3113-8055-4CB7-9800-7105D10D3067}" type="presParOf" srcId="{71D13BCB-46C7-4713-AB05-1F538298804E}" destId="{41E28A1A-A774-47FC-A84B-7287CBBAF42C}" srcOrd="0" destOrd="0" presId="urn:microsoft.com/office/officeart/2008/layout/HorizontalMultiLevelHierarchy"/>
    <dgm:cxn modelId="{CEB02B16-CA41-4018-A9AE-99AAB051B6E5}" type="presParOf" srcId="{71D13BCB-46C7-4713-AB05-1F538298804E}" destId="{EFDAC5FD-9856-4927-8660-E4E19C32424C}" srcOrd="1" destOrd="0" presId="urn:microsoft.com/office/officeart/2008/layout/HorizontalMultiLevelHierarchy"/>
    <dgm:cxn modelId="{3F63B3A9-DA94-4D3A-B139-03D8D67267B9}" type="presParOf" srcId="{1D5F0627-D8EF-4159-97B2-30DFD20B18FE}" destId="{C199DEA8-6AAB-4207-B71C-83BCB7124B22}" srcOrd="4" destOrd="0" presId="urn:microsoft.com/office/officeart/2008/layout/HorizontalMultiLevelHierarchy"/>
    <dgm:cxn modelId="{EE7F35F2-2591-46AC-AB88-B31768E9C5D2}" type="presParOf" srcId="{C199DEA8-6AAB-4207-B71C-83BCB7124B22}" destId="{DCE98B90-A4BA-419F-B524-E7B386B9F717}" srcOrd="0" destOrd="0" presId="urn:microsoft.com/office/officeart/2008/layout/HorizontalMultiLevelHierarchy"/>
    <dgm:cxn modelId="{83FB8CD9-23F6-4855-B656-B9060CA14BD9}" type="presParOf" srcId="{1D5F0627-D8EF-4159-97B2-30DFD20B18FE}" destId="{93033DC5-E623-45A8-85ED-D9DE64B52A84}" srcOrd="5" destOrd="0" presId="urn:microsoft.com/office/officeart/2008/layout/HorizontalMultiLevelHierarchy"/>
    <dgm:cxn modelId="{EDAF92F7-8893-47D5-9420-B1F4B93DCB8F}" type="presParOf" srcId="{93033DC5-E623-45A8-85ED-D9DE64B52A84}" destId="{98F1BCE5-7338-40B7-AB04-7802F60B87C0}" srcOrd="0" destOrd="0" presId="urn:microsoft.com/office/officeart/2008/layout/HorizontalMultiLevelHierarchy"/>
    <dgm:cxn modelId="{638B3DAA-3F83-40B8-B677-9AF3E76B3B6D}" type="presParOf" srcId="{93033DC5-E623-45A8-85ED-D9DE64B52A84}" destId="{55038C04-C2B6-4589-9517-23A876773C30}" srcOrd="1" destOrd="0" presId="urn:microsoft.com/office/officeart/2008/layout/HorizontalMultiLevelHierarchy"/>
    <dgm:cxn modelId="{E1351B8B-E456-4AD6-92A9-89737CD4B61A}" type="presParOf" srcId="{1D5F0627-D8EF-4159-97B2-30DFD20B18FE}" destId="{885C4D69-4F61-4EB8-A9D7-8FF2970FC50C}" srcOrd="6" destOrd="0" presId="urn:microsoft.com/office/officeart/2008/layout/HorizontalMultiLevelHierarchy"/>
    <dgm:cxn modelId="{530577F1-7189-44A7-A9E5-61D9F37D2598}" type="presParOf" srcId="{885C4D69-4F61-4EB8-A9D7-8FF2970FC50C}" destId="{1FFEA334-99FF-4D54-AE68-07E909233F7C}" srcOrd="0" destOrd="0" presId="urn:microsoft.com/office/officeart/2008/layout/HorizontalMultiLevelHierarchy"/>
    <dgm:cxn modelId="{796DD64F-90F4-4A20-A402-9366BB47F52B}" type="presParOf" srcId="{1D5F0627-D8EF-4159-97B2-30DFD20B18FE}" destId="{D76E118B-3A71-4F9D-908C-AE53D2A8943E}" srcOrd="7" destOrd="0" presId="urn:microsoft.com/office/officeart/2008/layout/HorizontalMultiLevelHierarchy"/>
    <dgm:cxn modelId="{42A48A27-04B1-4E07-A1B9-5EDCC2DB8D44}" type="presParOf" srcId="{D76E118B-3A71-4F9D-908C-AE53D2A8943E}" destId="{4B4D08D9-AE2B-4C91-A038-0C925CAE1D26}" srcOrd="0" destOrd="0" presId="urn:microsoft.com/office/officeart/2008/layout/HorizontalMultiLevelHierarchy"/>
    <dgm:cxn modelId="{370FBBB7-29DD-47C6-B5F4-B13F7B62F0F6}" type="presParOf" srcId="{D76E118B-3A71-4F9D-908C-AE53D2A8943E}" destId="{3C792AD4-43A3-4D76-BA7F-23F6B5E1C1D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B707FF5-220E-4B68-9EB6-75EB786F1288}" type="doc">
      <dgm:prSet loTypeId="urn:microsoft.com/office/officeart/2005/8/layout/hProcess9" loCatId="process" qsTypeId="urn:microsoft.com/office/officeart/2005/8/quickstyle/simple1" qsCatId="simple" csTypeId="urn:microsoft.com/office/officeart/2005/8/colors/accent2_4" csCatId="accent2" phldr="1"/>
      <dgm:spPr/>
    </dgm:pt>
    <dgm:pt modelId="{FCFB0B34-6502-4986-9BBC-6599605F5D70}">
      <dgm:prSet phldrT="[Texto]"/>
      <dgm:spPr/>
      <dgm:t>
        <a:bodyPr/>
        <a:lstStyle/>
        <a:p>
          <a:r>
            <a:rPr lang="es-MX" dirty="0"/>
            <a:t>Producción</a:t>
          </a:r>
        </a:p>
      </dgm:t>
    </dgm:pt>
    <dgm:pt modelId="{7CFA79E1-0394-4DBB-8F84-E06E0C3ECADB}" type="parTrans" cxnId="{317EBDB3-CE45-4163-9F36-09A4CC0AEA14}">
      <dgm:prSet/>
      <dgm:spPr/>
      <dgm:t>
        <a:bodyPr/>
        <a:lstStyle/>
        <a:p>
          <a:endParaRPr lang="es-MX"/>
        </a:p>
      </dgm:t>
    </dgm:pt>
    <dgm:pt modelId="{B5AE202C-2349-4F87-A8E3-203CBC4F79B5}" type="sibTrans" cxnId="{317EBDB3-CE45-4163-9F36-09A4CC0AEA14}">
      <dgm:prSet/>
      <dgm:spPr/>
      <dgm:t>
        <a:bodyPr/>
        <a:lstStyle/>
        <a:p>
          <a:endParaRPr lang="es-MX"/>
        </a:p>
      </dgm:t>
    </dgm:pt>
    <dgm:pt modelId="{5F2BC038-D637-41CA-BB17-B99D5B7C7880}">
      <dgm:prSet phldrT="[Texto]"/>
      <dgm:spPr/>
      <dgm:t>
        <a:bodyPr/>
        <a:lstStyle/>
        <a:p>
          <a:r>
            <a:rPr lang="es-MX" dirty="0"/>
            <a:t>Organización</a:t>
          </a:r>
        </a:p>
      </dgm:t>
    </dgm:pt>
    <dgm:pt modelId="{8C63D14A-008E-40A4-AF81-68F23AB387F1}" type="parTrans" cxnId="{75C54D27-419B-4349-B1FE-45EACE93FF11}">
      <dgm:prSet/>
      <dgm:spPr/>
      <dgm:t>
        <a:bodyPr/>
        <a:lstStyle/>
        <a:p>
          <a:endParaRPr lang="es-MX"/>
        </a:p>
      </dgm:t>
    </dgm:pt>
    <dgm:pt modelId="{2C082FD9-C379-4AD1-9902-B451652F7F98}" type="sibTrans" cxnId="{75C54D27-419B-4349-B1FE-45EACE93FF11}">
      <dgm:prSet/>
      <dgm:spPr/>
      <dgm:t>
        <a:bodyPr/>
        <a:lstStyle/>
        <a:p>
          <a:endParaRPr lang="es-MX"/>
        </a:p>
      </dgm:t>
    </dgm:pt>
    <dgm:pt modelId="{2FE71404-37BB-4DC2-96F0-C03A213C964E}">
      <dgm:prSet phldrT="[Texto]"/>
      <dgm:spPr/>
      <dgm:t>
        <a:bodyPr/>
        <a:lstStyle/>
        <a:p>
          <a:r>
            <a:rPr lang="es-MX" dirty="0"/>
            <a:t>Disposición documental</a:t>
          </a:r>
        </a:p>
      </dgm:t>
    </dgm:pt>
    <dgm:pt modelId="{720FB791-127D-4C65-9AE7-EEE099BA7537}" type="parTrans" cxnId="{BCDF117F-6CFA-45A0-B962-A128AC6A4444}">
      <dgm:prSet/>
      <dgm:spPr/>
      <dgm:t>
        <a:bodyPr/>
        <a:lstStyle/>
        <a:p>
          <a:endParaRPr lang="es-MX"/>
        </a:p>
      </dgm:t>
    </dgm:pt>
    <dgm:pt modelId="{CC53966D-BA18-4286-8C30-897B49A3B106}" type="sibTrans" cxnId="{BCDF117F-6CFA-45A0-B962-A128AC6A4444}">
      <dgm:prSet/>
      <dgm:spPr/>
      <dgm:t>
        <a:bodyPr/>
        <a:lstStyle/>
        <a:p>
          <a:endParaRPr lang="es-MX"/>
        </a:p>
      </dgm:t>
    </dgm:pt>
    <dgm:pt modelId="{F202834F-843F-43F1-A1F7-480EE1E74B6E}">
      <dgm:prSet phldrT="[Texto]"/>
      <dgm:spPr/>
      <dgm:t>
        <a:bodyPr/>
        <a:lstStyle/>
        <a:p>
          <a:r>
            <a:rPr lang="es-MX" dirty="0"/>
            <a:t>Acceso y Consulta</a:t>
          </a:r>
        </a:p>
      </dgm:t>
    </dgm:pt>
    <dgm:pt modelId="{8E2EE015-7D6A-4014-8561-4BE249AC5BB4}" type="parTrans" cxnId="{65D537A2-BCEF-452A-90F0-AA1604E60B5F}">
      <dgm:prSet/>
      <dgm:spPr/>
      <dgm:t>
        <a:bodyPr/>
        <a:lstStyle/>
        <a:p>
          <a:endParaRPr lang="es-MX"/>
        </a:p>
      </dgm:t>
    </dgm:pt>
    <dgm:pt modelId="{8B424F76-5F87-44E1-83F0-0C0CA7390E7A}" type="sibTrans" cxnId="{65D537A2-BCEF-452A-90F0-AA1604E60B5F}">
      <dgm:prSet/>
      <dgm:spPr/>
      <dgm:t>
        <a:bodyPr/>
        <a:lstStyle/>
        <a:p>
          <a:endParaRPr lang="es-MX"/>
        </a:p>
      </dgm:t>
    </dgm:pt>
    <dgm:pt modelId="{144AF74D-9B27-46E9-B426-D4D75D149627}">
      <dgm:prSet phldrT="[Texto]"/>
      <dgm:spPr/>
      <dgm:t>
        <a:bodyPr/>
        <a:lstStyle/>
        <a:p>
          <a:r>
            <a:rPr lang="es-MX" dirty="0"/>
            <a:t>Valoración</a:t>
          </a:r>
        </a:p>
      </dgm:t>
    </dgm:pt>
    <dgm:pt modelId="{47A4F89D-727A-40E8-B52D-F63EBD79CC0D}" type="parTrans" cxnId="{369851D3-55BB-4D34-AE8E-DECC8EC6D6B6}">
      <dgm:prSet/>
      <dgm:spPr/>
      <dgm:t>
        <a:bodyPr/>
        <a:lstStyle/>
        <a:p>
          <a:endParaRPr lang="es-MX"/>
        </a:p>
      </dgm:t>
    </dgm:pt>
    <dgm:pt modelId="{D50BC092-7049-4750-8388-977B3C230B13}" type="sibTrans" cxnId="{369851D3-55BB-4D34-AE8E-DECC8EC6D6B6}">
      <dgm:prSet/>
      <dgm:spPr/>
      <dgm:t>
        <a:bodyPr/>
        <a:lstStyle/>
        <a:p>
          <a:endParaRPr lang="es-MX"/>
        </a:p>
      </dgm:t>
    </dgm:pt>
    <dgm:pt modelId="{37006985-E345-4181-99A0-287EEBB51AB3}">
      <dgm:prSet phldrT="[Texto]"/>
      <dgm:spPr/>
      <dgm:t>
        <a:bodyPr/>
        <a:lstStyle/>
        <a:p>
          <a:r>
            <a:rPr lang="es-MX" dirty="0" err="1"/>
            <a:t>Conservacion</a:t>
          </a:r>
          <a:r>
            <a:rPr lang="es-MX" dirty="0"/>
            <a:t> de documentos</a:t>
          </a:r>
        </a:p>
      </dgm:t>
    </dgm:pt>
    <dgm:pt modelId="{87F9121D-DD29-4FAD-BA4C-EBAD9ED7CF82}" type="parTrans" cxnId="{F459F96B-1812-436D-893F-F1876B745086}">
      <dgm:prSet/>
      <dgm:spPr/>
      <dgm:t>
        <a:bodyPr/>
        <a:lstStyle/>
        <a:p>
          <a:endParaRPr lang="es-MX"/>
        </a:p>
      </dgm:t>
    </dgm:pt>
    <dgm:pt modelId="{A33BA52B-DD0A-4191-9332-6258F9AFFDD8}" type="sibTrans" cxnId="{F459F96B-1812-436D-893F-F1876B745086}">
      <dgm:prSet/>
      <dgm:spPr/>
      <dgm:t>
        <a:bodyPr/>
        <a:lstStyle/>
        <a:p>
          <a:endParaRPr lang="es-MX"/>
        </a:p>
      </dgm:t>
    </dgm:pt>
    <dgm:pt modelId="{90BDD81D-1AEF-4FAC-9200-33FBB2DCA8DA}" type="pres">
      <dgm:prSet presAssocID="{6B707FF5-220E-4B68-9EB6-75EB786F1288}" presName="CompostProcess" presStyleCnt="0">
        <dgm:presLayoutVars>
          <dgm:dir/>
          <dgm:resizeHandles val="exact"/>
        </dgm:presLayoutVars>
      </dgm:prSet>
      <dgm:spPr/>
    </dgm:pt>
    <dgm:pt modelId="{81F5C1CE-C6C7-45E1-9873-EFEC4A13983C}" type="pres">
      <dgm:prSet presAssocID="{6B707FF5-220E-4B68-9EB6-75EB786F1288}" presName="arrow" presStyleLbl="bgShp" presStyleIdx="0" presStyleCnt="1" custScaleX="117647" custLinFactNeighborX="-150" custLinFactNeighborY="-756"/>
      <dgm:spPr/>
    </dgm:pt>
    <dgm:pt modelId="{B9A75DA9-0128-4299-A38B-649A6D3C4B98}" type="pres">
      <dgm:prSet presAssocID="{6B707FF5-220E-4B68-9EB6-75EB786F1288}" presName="linearProcess" presStyleCnt="0"/>
      <dgm:spPr/>
    </dgm:pt>
    <dgm:pt modelId="{F30D4B3D-1285-4134-A24F-FB59645BEF96}" type="pres">
      <dgm:prSet presAssocID="{FCFB0B34-6502-4986-9BBC-6599605F5D70}" presName="textNode" presStyleLbl="node1" presStyleIdx="0" presStyleCnt="6">
        <dgm:presLayoutVars>
          <dgm:bulletEnabled val="1"/>
        </dgm:presLayoutVars>
      </dgm:prSet>
      <dgm:spPr/>
    </dgm:pt>
    <dgm:pt modelId="{2EEAE4B9-2A46-4464-BC8E-E5009B42419F}" type="pres">
      <dgm:prSet presAssocID="{B5AE202C-2349-4F87-A8E3-203CBC4F79B5}" presName="sibTrans" presStyleCnt="0"/>
      <dgm:spPr/>
    </dgm:pt>
    <dgm:pt modelId="{6BEBD655-7F87-4A3F-816C-7D8739900936}" type="pres">
      <dgm:prSet presAssocID="{5F2BC038-D637-41CA-BB17-B99D5B7C7880}" presName="textNode" presStyleLbl="node1" presStyleIdx="1" presStyleCnt="6">
        <dgm:presLayoutVars>
          <dgm:bulletEnabled val="1"/>
        </dgm:presLayoutVars>
      </dgm:prSet>
      <dgm:spPr/>
    </dgm:pt>
    <dgm:pt modelId="{1B4C52BC-3BC3-4CEA-8B42-39646BDC2F87}" type="pres">
      <dgm:prSet presAssocID="{2C082FD9-C379-4AD1-9902-B451652F7F98}" presName="sibTrans" presStyleCnt="0"/>
      <dgm:spPr/>
    </dgm:pt>
    <dgm:pt modelId="{BF986A45-1F32-4E01-8AD8-499D3C965B8B}" type="pres">
      <dgm:prSet presAssocID="{F202834F-843F-43F1-A1F7-480EE1E74B6E}" presName="textNode" presStyleLbl="node1" presStyleIdx="2" presStyleCnt="6">
        <dgm:presLayoutVars>
          <dgm:bulletEnabled val="1"/>
        </dgm:presLayoutVars>
      </dgm:prSet>
      <dgm:spPr/>
    </dgm:pt>
    <dgm:pt modelId="{6808610A-3E97-4F66-AE93-FA97E1A41F28}" type="pres">
      <dgm:prSet presAssocID="{8B424F76-5F87-44E1-83F0-0C0CA7390E7A}" presName="sibTrans" presStyleCnt="0"/>
      <dgm:spPr/>
    </dgm:pt>
    <dgm:pt modelId="{2ECA083A-7699-4E6A-AE2A-BBCEFCAC2D07}" type="pres">
      <dgm:prSet presAssocID="{144AF74D-9B27-46E9-B426-D4D75D149627}" presName="textNode" presStyleLbl="node1" presStyleIdx="3" presStyleCnt="6" custLinFactNeighborY="-790">
        <dgm:presLayoutVars>
          <dgm:bulletEnabled val="1"/>
        </dgm:presLayoutVars>
      </dgm:prSet>
      <dgm:spPr/>
    </dgm:pt>
    <dgm:pt modelId="{57D7BF21-2D79-43D3-AA63-EC527E60C3F0}" type="pres">
      <dgm:prSet presAssocID="{D50BC092-7049-4750-8388-977B3C230B13}" presName="sibTrans" presStyleCnt="0"/>
      <dgm:spPr/>
    </dgm:pt>
    <dgm:pt modelId="{8B69049E-CC39-4CF9-BAD0-0A3BA8ACAAE6}" type="pres">
      <dgm:prSet presAssocID="{2FE71404-37BB-4DC2-96F0-C03A213C964E}" presName="textNode" presStyleLbl="node1" presStyleIdx="4" presStyleCnt="6">
        <dgm:presLayoutVars>
          <dgm:bulletEnabled val="1"/>
        </dgm:presLayoutVars>
      </dgm:prSet>
      <dgm:spPr/>
    </dgm:pt>
    <dgm:pt modelId="{8EEE8891-E652-4DA1-B80F-E4741B3E72DA}" type="pres">
      <dgm:prSet presAssocID="{CC53966D-BA18-4286-8C30-897B49A3B106}" presName="sibTrans" presStyleCnt="0"/>
      <dgm:spPr/>
    </dgm:pt>
    <dgm:pt modelId="{A8094109-24E3-4193-BFB5-277869BDC624}" type="pres">
      <dgm:prSet presAssocID="{37006985-E345-4181-99A0-287EEBB51AB3}" presName="textNode" presStyleLbl="node1" presStyleIdx="5" presStyleCnt="6">
        <dgm:presLayoutVars>
          <dgm:bulletEnabled val="1"/>
        </dgm:presLayoutVars>
      </dgm:prSet>
      <dgm:spPr/>
    </dgm:pt>
  </dgm:ptLst>
  <dgm:cxnLst>
    <dgm:cxn modelId="{2D3EE002-19F6-4AAB-8C83-7A3973505240}" type="presOf" srcId="{144AF74D-9B27-46E9-B426-D4D75D149627}" destId="{2ECA083A-7699-4E6A-AE2A-BBCEFCAC2D07}" srcOrd="0" destOrd="0" presId="urn:microsoft.com/office/officeart/2005/8/layout/hProcess9"/>
    <dgm:cxn modelId="{3C02B90B-14BA-43B9-8AD4-424E591B8C17}" type="presOf" srcId="{5F2BC038-D637-41CA-BB17-B99D5B7C7880}" destId="{6BEBD655-7F87-4A3F-816C-7D8739900936}" srcOrd="0" destOrd="0" presId="urn:microsoft.com/office/officeart/2005/8/layout/hProcess9"/>
    <dgm:cxn modelId="{1EAE830F-8A9C-425C-8938-F13EF7056468}" type="presOf" srcId="{2FE71404-37BB-4DC2-96F0-C03A213C964E}" destId="{8B69049E-CC39-4CF9-BAD0-0A3BA8ACAAE6}" srcOrd="0" destOrd="0" presId="urn:microsoft.com/office/officeart/2005/8/layout/hProcess9"/>
    <dgm:cxn modelId="{75C54D27-419B-4349-B1FE-45EACE93FF11}" srcId="{6B707FF5-220E-4B68-9EB6-75EB786F1288}" destId="{5F2BC038-D637-41CA-BB17-B99D5B7C7880}" srcOrd="1" destOrd="0" parTransId="{8C63D14A-008E-40A4-AF81-68F23AB387F1}" sibTransId="{2C082FD9-C379-4AD1-9902-B451652F7F98}"/>
    <dgm:cxn modelId="{58504140-F4CD-4D59-94E2-1DAAF14680A5}" type="presOf" srcId="{6B707FF5-220E-4B68-9EB6-75EB786F1288}" destId="{90BDD81D-1AEF-4FAC-9200-33FBB2DCA8DA}" srcOrd="0" destOrd="0" presId="urn:microsoft.com/office/officeart/2005/8/layout/hProcess9"/>
    <dgm:cxn modelId="{F459F96B-1812-436D-893F-F1876B745086}" srcId="{6B707FF5-220E-4B68-9EB6-75EB786F1288}" destId="{37006985-E345-4181-99A0-287EEBB51AB3}" srcOrd="5" destOrd="0" parTransId="{87F9121D-DD29-4FAD-BA4C-EBAD9ED7CF82}" sibTransId="{A33BA52B-DD0A-4191-9332-6258F9AFFDD8}"/>
    <dgm:cxn modelId="{E7665E7D-1750-48B8-AEF7-205E0DD34208}" type="presOf" srcId="{F202834F-843F-43F1-A1F7-480EE1E74B6E}" destId="{BF986A45-1F32-4E01-8AD8-499D3C965B8B}" srcOrd="0" destOrd="0" presId="urn:microsoft.com/office/officeart/2005/8/layout/hProcess9"/>
    <dgm:cxn modelId="{BCDF117F-6CFA-45A0-B962-A128AC6A4444}" srcId="{6B707FF5-220E-4B68-9EB6-75EB786F1288}" destId="{2FE71404-37BB-4DC2-96F0-C03A213C964E}" srcOrd="4" destOrd="0" parTransId="{720FB791-127D-4C65-9AE7-EEE099BA7537}" sibTransId="{CC53966D-BA18-4286-8C30-897B49A3B106}"/>
    <dgm:cxn modelId="{7C969795-E638-4418-8B66-C6810D829903}" type="presOf" srcId="{FCFB0B34-6502-4986-9BBC-6599605F5D70}" destId="{F30D4B3D-1285-4134-A24F-FB59645BEF96}" srcOrd="0" destOrd="0" presId="urn:microsoft.com/office/officeart/2005/8/layout/hProcess9"/>
    <dgm:cxn modelId="{65D537A2-BCEF-452A-90F0-AA1604E60B5F}" srcId="{6B707FF5-220E-4B68-9EB6-75EB786F1288}" destId="{F202834F-843F-43F1-A1F7-480EE1E74B6E}" srcOrd="2" destOrd="0" parTransId="{8E2EE015-7D6A-4014-8561-4BE249AC5BB4}" sibTransId="{8B424F76-5F87-44E1-83F0-0C0CA7390E7A}"/>
    <dgm:cxn modelId="{317EBDB3-CE45-4163-9F36-09A4CC0AEA14}" srcId="{6B707FF5-220E-4B68-9EB6-75EB786F1288}" destId="{FCFB0B34-6502-4986-9BBC-6599605F5D70}" srcOrd="0" destOrd="0" parTransId="{7CFA79E1-0394-4DBB-8F84-E06E0C3ECADB}" sibTransId="{B5AE202C-2349-4F87-A8E3-203CBC4F79B5}"/>
    <dgm:cxn modelId="{369851D3-55BB-4D34-AE8E-DECC8EC6D6B6}" srcId="{6B707FF5-220E-4B68-9EB6-75EB786F1288}" destId="{144AF74D-9B27-46E9-B426-D4D75D149627}" srcOrd="3" destOrd="0" parTransId="{47A4F89D-727A-40E8-B52D-F63EBD79CC0D}" sibTransId="{D50BC092-7049-4750-8388-977B3C230B13}"/>
    <dgm:cxn modelId="{90FBF6FF-966A-491E-9B50-B8E2982C3959}" type="presOf" srcId="{37006985-E345-4181-99A0-287EEBB51AB3}" destId="{A8094109-24E3-4193-BFB5-277869BDC624}" srcOrd="0" destOrd="0" presId="urn:microsoft.com/office/officeart/2005/8/layout/hProcess9"/>
    <dgm:cxn modelId="{1BDA5107-4A99-4400-8A2F-DC3C50EB2F25}" type="presParOf" srcId="{90BDD81D-1AEF-4FAC-9200-33FBB2DCA8DA}" destId="{81F5C1CE-C6C7-45E1-9873-EFEC4A13983C}" srcOrd="0" destOrd="0" presId="urn:microsoft.com/office/officeart/2005/8/layout/hProcess9"/>
    <dgm:cxn modelId="{5928EEDA-522F-4F8B-8CC5-BD7A00618E8B}" type="presParOf" srcId="{90BDD81D-1AEF-4FAC-9200-33FBB2DCA8DA}" destId="{B9A75DA9-0128-4299-A38B-649A6D3C4B98}" srcOrd="1" destOrd="0" presId="urn:microsoft.com/office/officeart/2005/8/layout/hProcess9"/>
    <dgm:cxn modelId="{45996973-E9A3-42EF-A6CF-18F852D4C450}" type="presParOf" srcId="{B9A75DA9-0128-4299-A38B-649A6D3C4B98}" destId="{F30D4B3D-1285-4134-A24F-FB59645BEF96}" srcOrd="0" destOrd="0" presId="urn:microsoft.com/office/officeart/2005/8/layout/hProcess9"/>
    <dgm:cxn modelId="{BDE4341D-0D07-4552-B5AD-86BAC9F7C632}" type="presParOf" srcId="{B9A75DA9-0128-4299-A38B-649A6D3C4B98}" destId="{2EEAE4B9-2A46-4464-BC8E-E5009B42419F}" srcOrd="1" destOrd="0" presId="urn:microsoft.com/office/officeart/2005/8/layout/hProcess9"/>
    <dgm:cxn modelId="{DC1FE77C-8287-4E1E-BF24-2B1B4F2F1542}" type="presParOf" srcId="{B9A75DA9-0128-4299-A38B-649A6D3C4B98}" destId="{6BEBD655-7F87-4A3F-816C-7D8739900936}" srcOrd="2" destOrd="0" presId="urn:microsoft.com/office/officeart/2005/8/layout/hProcess9"/>
    <dgm:cxn modelId="{8603FAF8-F1EA-4BF3-95A1-5A39DD6F5DAE}" type="presParOf" srcId="{B9A75DA9-0128-4299-A38B-649A6D3C4B98}" destId="{1B4C52BC-3BC3-4CEA-8B42-39646BDC2F87}" srcOrd="3" destOrd="0" presId="urn:microsoft.com/office/officeart/2005/8/layout/hProcess9"/>
    <dgm:cxn modelId="{1AB1623C-D5B3-4AB1-84D8-4FD9D4B20AFC}" type="presParOf" srcId="{B9A75DA9-0128-4299-A38B-649A6D3C4B98}" destId="{BF986A45-1F32-4E01-8AD8-499D3C965B8B}" srcOrd="4" destOrd="0" presId="urn:microsoft.com/office/officeart/2005/8/layout/hProcess9"/>
    <dgm:cxn modelId="{CFE0ED9A-9AEB-4293-B8DA-D06DD187C451}" type="presParOf" srcId="{B9A75DA9-0128-4299-A38B-649A6D3C4B98}" destId="{6808610A-3E97-4F66-AE93-FA97E1A41F28}" srcOrd="5" destOrd="0" presId="urn:microsoft.com/office/officeart/2005/8/layout/hProcess9"/>
    <dgm:cxn modelId="{89C204CF-5DF3-4B69-89BE-5FF2B8599F0D}" type="presParOf" srcId="{B9A75DA9-0128-4299-A38B-649A6D3C4B98}" destId="{2ECA083A-7699-4E6A-AE2A-BBCEFCAC2D07}" srcOrd="6" destOrd="0" presId="urn:microsoft.com/office/officeart/2005/8/layout/hProcess9"/>
    <dgm:cxn modelId="{CA0AECAA-A5B9-47B0-A3B7-ECF464ADF865}" type="presParOf" srcId="{B9A75DA9-0128-4299-A38B-649A6D3C4B98}" destId="{57D7BF21-2D79-43D3-AA63-EC527E60C3F0}" srcOrd="7" destOrd="0" presId="urn:microsoft.com/office/officeart/2005/8/layout/hProcess9"/>
    <dgm:cxn modelId="{2E054B2D-A190-42D3-A616-383CC108DCE5}" type="presParOf" srcId="{B9A75DA9-0128-4299-A38B-649A6D3C4B98}" destId="{8B69049E-CC39-4CF9-BAD0-0A3BA8ACAAE6}" srcOrd="8" destOrd="0" presId="urn:microsoft.com/office/officeart/2005/8/layout/hProcess9"/>
    <dgm:cxn modelId="{9BC36310-7598-4F56-B656-38B67E282539}" type="presParOf" srcId="{B9A75DA9-0128-4299-A38B-649A6D3C4B98}" destId="{8EEE8891-E652-4DA1-B80F-E4741B3E72DA}" srcOrd="9" destOrd="0" presId="urn:microsoft.com/office/officeart/2005/8/layout/hProcess9"/>
    <dgm:cxn modelId="{9D517994-B347-4081-A3A1-D2667CC86741}" type="presParOf" srcId="{B9A75DA9-0128-4299-A38B-649A6D3C4B98}" destId="{A8094109-24E3-4193-BFB5-277869BDC62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02BCA7-4AB5-47A3-8143-1B1A92F18499}"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s-MX"/>
        </a:p>
      </dgm:t>
    </dgm:pt>
    <dgm:pt modelId="{2B66032F-7506-4ACD-9668-23ACC7845F8F}">
      <dgm:prSet phldrT="[Texto]"/>
      <dgm:spPr/>
      <dgm:t>
        <a:bodyPr/>
        <a:lstStyle/>
        <a:p>
          <a:r>
            <a:rPr lang="es-MX" dirty="0"/>
            <a:t>Sistema Institucional de Archivos</a:t>
          </a:r>
        </a:p>
      </dgm:t>
    </dgm:pt>
    <dgm:pt modelId="{F31DBA0C-506A-4A77-9213-90610F8B6ACB}" type="parTrans" cxnId="{4E34EB07-487D-456F-8160-092DFB1B7197}">
      <dgm:prSet/>
      <dgm:spPr/>
      <dgm:t>
        <a:bodyPr/>
        <a:lstStyle/>
        <a:p>
          <a:endParaRPr lang="es-MX"/>
        </a:p>
      </dgm:t>
    </dgm:pt>
    <dgm:pt modelId="{B141550C-24DD-4FC9-99CD-0C901C8B8330}" type="sibTrans" cxnId="{4E34EB07-487D-456F-8160-092DFB1B7197}">
      <dgm:prSet/>
      <dgm:spPr/>
      <dgm:t>
        <a:bodyPr/>
        <a:lstStyle/>
        <a:p>
          <a:endParaRPr lang="es-MX"/>
        </a:p>
      </dgm:t>
    </dgm:pt>
    <dgm:pt modelId="{33CE1576-4FEB-43FD-AB04-0FED5D0AEEC0}">
      <dgm:prSet phldrT="[Texto]"/>
      <dgm:spPr/>
      <dgm:t>
        <a:bodyPr/>
        <a:lstStyle/>
        <a:p>
          <a:r>
            <a:rPr lang="es-MX" dirty="0"/>
            <a:t>Es el conjunto de:</a:t>
          </a:r>
        </a:p>
        <a:p>
          <a:r>
            <a:rPr lang="es-MX" dirty="0"/>
            <a:t>Registros, procesos y procedimientos, criterios, estructuras, herramientas y funciones </a:t>
          </a:r>
        </a:p>
      </dgm:t>
    </dgm:pt>
    <dgm:pt modelId="{70CDACF5-A2C0-4C2C-A082-84AE65EFC730}" type="parTrans" cxnId="{D3DA5FD2-5D73-4003-B932-4350AE06BC1A}">
      <dgm:prSet/>
      <dgm:spPr/>
      <dgm:t>
        <a:bodyPr/>
        <a:lstStyle/>
        <a:p>
          <a:endParaRPr lang="es-MX"/>
        </a:p>
      </dgm:t>
    </dgm:pt>
    <dgm:pt modelId="{FC7AF1AD-BA7B-420D-821B-4E166124D772}" type="sibTrans" cxnId="{D3DA5FD2-5D73-4003-B932-4350AE06BC1A}">
      <dgm:prSet/>
      <dgm:spPr/>
      <dgm:t>
        <a:bodyPr/>
        <a:lstStyle/>
        <a:p>
          <a:endParaRPr lang="es-MX"/>
        </a:p>
      </dgm:t>
    </dgm:pt>
    <dgm:pt modelId="{50B8A7E0-C40D-45B3-9896-F7C46CCA1BD3}">
      <dgm:prSet phldrT="[Texto]"/>
      <dgm:spPr/>
      <dgm:t>
        <a:bodyPr/>
        <a:lstStyle/>
        <a:p>
          <a:r>
            <a:rPr lang="es-MX" dirty="0"/>
            <a:t>Sustentan la actividad archivística de los sujetos obligados</a:t>
          </a:r>
        </a:p>
      </dgm:t>
    </dgm:pt>
    <dgm:pt modelId="{03CF233F-5355-4C51-9F94-1456895C017F}" type="parTrans" cxnId="{2A51CAA7-779F-464D-BF9A-61278FA956FB}">
      <dgm:prSet/>
      <dgm:spPr/>
      <dgm:t>
        <a:bodyPr/>
        <a:lstStyle/>
        <a:p>
          <a:endParaRPr lang="es-MX"/>
        </a:p>
      </dgm:t>
    </dgm:pt>
    <dgm:pt modelId="{B8867800-89F1-40BB-9805-779419F405C3}" type="sibTrans" cxnId="{2A51CAA7-779F-464D-BF9A-61278FA956FB}">
      <dgm:prSet/>
      <dgm:spPr/>
      <dgm:t>
        <a:bodyPr/>
        <a:lstStyle/>
        <a:p>
          <a:endParaRPr lang="es-MX"/>
        </a:p>
      </dgm:t>
    </dgm:pt>
    <dgm:pt modelId="{2A47DCBF-E71D-4399-AB17-614320D316F0}">
      <dgm:prSet phldrT="[Texto]"/>
      <dgm:spPr/>
      <dgm:t>
        <a:bodyPr/>
        <a:lstStyle/>
        <a:p>
          <a:r>
            <a:rPr lang="es-MX" dirty="0"/>
            <a:t>Todos los documentos de archivo en posesión de los sujetos obligados formaran parte del Sistema institucional</a:t>
          </a:r>
        </a:p>
      </dgm:t>
    </dgm:pt>
    <dgm:pt modelId="{5F99CF72-7842-4DB0-AD45-BABBC248AD4A}" type="parTrans" cxnId="{833103FC-FB50-4A9C-9729-451056200BE9}">
      <dgm:prSet/>
      <dgm:spPr/>
      <dgm:t>
        <a:bodyPr/>
        <a:lstStyle/>
        <a:p>
          <a:endParaRPr lang="es-MX"/>
        </a:p>
      </dgm:t>
    </dgm:pt>
    <dgm:pt modelId="{C0CC44D3-F70D-4274-82E5-8CA94AF79F26}" type="sibTrans" cxnId="{833103FC-FB50-4A9C-9729-451056200BE9}">
      <dgm:prSet/>
      <dgm:spPr/>
      <dgm:t>
        <a:bodyPr/>
        <a:lstStyle/>
        <a:p>
          <a:endParaRPr lang="es-MX"/>
        </a:p>
      </dgm:t>
    </dgm:pt>
    <dgm:pt modelId="{E26CD2B6-5A65-4C5D-BB41-1757DA36CB0E}" type="pres">
      <dgm:prSet presAssocID="{5E02BCA7-4AB5-47A3-8143-1B1A92F18499}" presName="matrix" presStyleCnt="0">
        <dgm:presLayoutVars>
          <dgm:chMax val="1"/>
          <dgm:dir/>
          <dgm:resizeHandles val="exact"/>
        </dgm:presLayoutVars>
      </dgm:prSet>
      <dgm:spPr/>
    </dgm:pt>
    <dgm:pt modelId="{C2226BDA-5662-4BF9-8D49-E5DC7750A5C0}" type="pres">
      <dgm:prSet presAssocID="{5E02BCA7-4AB5-47A3-8143-1B1A92F18499}" presName="diamond" presStyleLbl="bgShp" presStyleIdx="0" presStyleCnt="1"/>
      <dgm:spPr/>
    </dgm:pt>
    <dgm:pt modelId="{749240E6-AD5B-4149-AEC2-093F7D745159}" type="pres">
      <dgm:prSet presAssocID="{5E02BCA7-4AB5-47A3-8143-1B1A92F18499}" presName="quad1" presStyleLbl="node1" presStyleIdx="0" presStyleCnt="4">
        <dgm:presLayoutVars>
          <dgm:chMax val="0"/>
          <dgm:chPref val="0"/>
          <dgm:bulletEnabled val="1"/>
        </dgm:presLayoutVars>
      </dgm:prSet>
      <dgm:spPr/>
    </dgm:pt>
    <dgm:pt modelId="{C335EA17-3833-4607-A712-0DAF0EF1A390}" type="pres">
      <dgm:prSet presAssocID="{5E02BCA7-4AB5-47A3-8143-1B1A92F18499}" presName="quad2" presStyleLbl="node1" presStyleIdx="1" presStyleCnt="4">
        <dgm:presLayoutVars>
          <dgm:chMax val="0"/>
          <dgm:chPref val="0"/>
          <dgm:bulletEnabled val="1"/>
        </dgm:presLayoutVars>
      </dgm:prSet>
      <dgm:spPr/>
    </dgm:pt>
    <dgm:pt modelId="{8F353364-13DE-4FD6-81FC-5BFC414A0E9B}" type="pres">
      <dgm:prSet presAssocID="{5E02BCA7-4AB5-47A3-8143-1B1A92F18499}" presName="quad3" presStyleLbl="node1" presStyleIdx="2" presStyleCnt="4">
        <dgm:presLayoutVars>
          <dgm:chMax val="0"/>
          <dgm:chPref val="0"/>
          <dgm:bulletEnabled val="1"/>
        </dgm:presLayoutVars>
      </dgm:prSet>
      <dgm:spPr/>
    </dgm:pt>
    <dgm:pt modelId="{3E15C423-EF55-4414-99B0-18FA27879E9E}" type="pres">
      <dgm:prSet presAssocID="{5E02BCA7-4AB5-47A3-8143-1B1A92F18499}" presName="quad4" presStyleLbl="node1" presStyleIdx="3" presStyleCnt="4">
        <dgm:presLayoutVars>
          <dgm:chMax val="0"/>
          <dgm:chPref val="0"/>
          <dgm:bulletEnabled val="1"/>
        </dgm:presLayoutVars>
      </dgm:prSet>
      <dgm:spPr/>
    </dgm:pt>
  </dgm:ptLst>
  <dgm:cxnLst>
    <dgm:cxn modelId="{4E34EB07-487D-456F-8160-092DFB1B7197}" srcId="{5E02BCA7-4AB5-47A3-8143-1B1A92F18499}" destId="{2B66032F-7506-4ACD-9668-23ACC7845F8F}" srcOrd="0" destOrd="0" parTransId="{F31DBA0C-506A-4A77-9213-90610F8B6ACB}" sibTransId="{B141550C-24DD-4FC9-99CD-0C901C8B8330}"/>
    <dgm:cxn modelId="{6BB8BA68-5B99-4033-936E-C00B1AED7E7F}" type="presOf" srcId="{2B66032F-7506-4ACD-9668-23ACC7845F8F}" destId="{749240E6-AD5B-4149-AEC2-093F7D745159}" srcOrd="0" destOrd="0" presId="urn:microsoft.com/office/officeart/2005/8/layout/matrix3"/>
    <dgm:cxn modelId="{B1CCBA95-AC3C-446C-B342-17280262157B}" type="presOf" srcId="{5E02BCA7-4AB5-47A3-8143-1B1A92F18499}" destId="{E26CD2B6-5A65-4C5D-BB41-1757DA36CB0E}" srcOrd="0" destOrd="0" presId="urn:microsoft.com/office/officeart/2005/8/layout/matrix3"/>
    <dgm:cxn modelId="{880637A2-AA6C-41CD-81F7-47FF7B82BE0E}" type="presOf" srcId="{2A47DCBF-E71D-4399-AB17-614320D316F0}" destId="{3E15C423-EF55-4414-99B0-18FA27879E9E}" srcOrd="0" destOrd="0" presId="urn:microsoft.com/office/officeart/2005/8/layout/matrix3"/>
    <dgm:cxn modelId="{2A51CAA7-779F-464D-BF9A-61278FA956FB}" srcId="{5E02BCA7-4AB5-47A3-8143-1B1A92F18499}" destId="{50B8A7E0-C40D-45B3-9896-F7C46CCA1BD3}" srcOrd="2" destOrd="0" parTransId="{03CF233F-5355-4C51-9F94-1456895C017F}" sibTransId="{B8867800-89F1-40BB-9805-779419F405C3}"/>
    <dgm:cxn modelId="{D3DA5FD2-5D73-4003-B932-4350AE06BC1A}" srcId="{5E02BCA7-4AB5-47A3-8143-1B1A92F18499}" destId="{33CE1576-4FEB-43FD-AB04-0FED5D0AEEC0}" srcOrd="1" destOrd="0" parTransId="{70CDACF5-A2C0-4C2C-A082-84AE65EFC730}" sibTransId="{FC7AF1AD-BA7B-420D-821B-4E166124D772}"/>
    <dgm:cxn modelId="{F336E8D8-B6AA-4F5F-BEB3-8D1EEDC0AEA9}" type="presOf" srcId="{33CE1576-4FEB-43FD-AB04-0FED5D0AEEC0}" destId="{C335EA17-3833-4607-A712-0DAF0EF1A390}" srcOrd="0" destOrd="0" presId="urn:microsoft.com/office/officeart/2005/8/layout/matrix3"/>
    <dgm:cxn modelId="{3A59A0F9-A864-4DB6-A635-8106C3EB3D4A}" type="presOf" srcId="{50B8A7E0-C40D-45B3-9896-F7C46CCA1BD3}" destId="{8F353364-13DE-4FD6-81FC-5BFC414A0E9B}" srcOrd="0" destOrd="0" presId="urn:microsoft.com/office/officeart/2005/8/layout/matrix3"/>
    <dgm:cxn modelId="{833103FC-FB50-4A9C-9729-451056200BE9}" srcId="{5E02BCA7-4AB5-47A3-8143-1B1A92F18499}" destId="{2A47DCBF-E71D-4399-AB17-614320D316F0}" srcOrd="3" destOrd="0" parTransId="{5F99CF72-7842-4DB0-AD45-BABBC248AD4A}" sibTransId="{C0CC44D3-F70D-4274-82E5-8CA94AF79F26}"/>
    <dgm:cxn modelId="{B8E5642D-8C63-4333-A42A-A5F53EDD56C5}" type="presParOf" srcId="{E26CD2B6-5A65-4C5D-BB41-1757DA36CB0E}" destId="{C2226BDA-5662-4BF9-8D49-E5DC7750A5C0}" srcOrd="0" destOrd="0" presId="urn:microsoft.com/office/officeart/2005/8/layout/matrix3"/>
    <dgm:cxn modelId="{99374D0A-FA59-444E-97DB-E5BBEE7BA12C}" type="presParOf" srcId="{E26CD2B6-5A65-4C5D-BB41-1757DA36CB0E}" destId="{749240E6-AD5B-4149-AEC2-093F7D745159}" srcOrd="1" destOrd="0" presId="urn:microsoft.com/office/officeart/2005/8/layout/matrix3"/>
    <dgm:cxn modelId="{BAB6E0BD-A341-4932-89CA-1710426BBD34}" type="presParOf" srcId="{E26CD2B6-5A65-4C5D-BB41-1757DA36CB0E}" destId="{C335EA17-3833-4607-A712-0DAF0EF1A390}" srcOrd="2" destOrd="0" presId="urn:microsoft.com/office/officeart/2005/8/layout/matrix3"/>
    <dgm:cxn modelId="{35548AC1-1B32-42BA-AA29-9A6A37692076}" type="presParOf" srcId="{E26CD2B6-5A65-4C5D-BB41-1757DA36CB0E}" destId="{8F353364-13DE-4FD6-81FC-5BFC414A0E9B}" srcOrd="3" destOrd="0" presId="urn:microsoft.com/office/officeart/2005/8/layout/matrix3"/>
    <dgm:cxn modelId="{05C26329-B1A7-4C68-BA3D-6D1503B39BAC}" type="presParOf" srcId="{E26CD2B6-5A65-4C5D-BB41-1757DA36CB0E}" destId="{3E15C423-EF55-4414-99B0-18FA27879E9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D4C381-F346-4569-8A44-C9F0296F5501}" type="doc">
      <dgm:prSet loTypeId="urn:microsoft.com/office/officeart/2008/layout/HalfCircleOrganizationChart" loCatId="hierarchy" qsTypeId="urn:microsoft.com/office/officeart/2005/8/quickstyle/simple2" qsCatId="simple" csTypeId="urn:microsoft.com/office/officeart/2005/8/colors/accent2_2" csCatId="accent2" phldr="1"/>
      <dgm:spPr/>
      <dgm:t>
        <a:bodyPr/>
        <a:lstStyle/>
        <a:p>
          <a:endParaRPr lang="es-ES"/>
        </a:p>
      </dgm:t>
    </dgm:pt>
    <dgm:pt modelId="{AC0B0ECA-C338-4351-800B-3B9041377E43}">
      <dgm:prSet phldrT="[Texto]"/>
      <dgm:spPr/>
      <dgm:t>
        <a:bodyPr/>
        <a:lstStyle/>
        <a:p>
          <a:r>
            <a:rPr lang="es-ES" b="1" dirty="0">
              <a:latin typeface="Comic Sans MS" panose="030F0702030302020204" pitchFamily="66" charset="0"/>
            </a:rPr>
            <a:t>Área Coordinadora de archivos</a:t>
          </a:r>
        </a:p>
      </dgm:t>
    </dgm:pt>
    <dgm:pt modelId="{20D45D6A-7E88-4A2C-A636-2FE245C98B94}" type="parTrans" cxnId="{1D7B66A5-5AB2-4909-A803-B866167C8E56}">
      <dgm:prSet/>
      <dgm:spPr/>
      <dgm:t>
        <a:bodyPr/>
        <a:lstStyle/>
        <a:p>
          <a:endParaRPr lang="es-ES"/>
        </a:p>
      </dgm:t>
    </dgm:pt>
    <dgm:pt modelId="{98F6E89D-DDE8-475A-BB8B-0C5DA933046E}" type="sibTrans" cxnId="{1D7B66A5-5AB2-4909-A803-B866167C8E56}">
      <dgm:prSet/>
      <dgm:spPr/>
      <dgm:t>
        <a:bodyPr/>
        <a:lstStyle/>
        <a:p>
          <a:endParaRPr lang="es-ES"/>
        </a:p>
      </dgm:t>
    </dgm:pt>
    <dgm:pt modelId="{4CB800E8-C5B4-4EB7-B2EB-6D6B443C7806}">
      <dgm:prSet phldrT="[Texto]"/>
      <dgm:spPr/>
      <dgm:t>
        <a:bodyPr/>
        <a:lstStyle/>
        <a:p>
          <a:r>
            <a:rPr lang="es-ES" b="1">
              <a:latin typeface="Comic Sans MS" panose="030F0702030302020204" pitchFamily="66" charset="0"/>
            </a:rPr>
            <a:t>Área de correspondencia</a:t>
          </a:r>
        </a:p>
      </dgm:t>
    </dgm:pt>
    <dgm:pt modelId="{529910F5-6B9D-4205-B48A-FE26B12FCCE7}" type="parTrans" cxnId="{E4D3BC55-1168-4D79-831C-BFE1BBCB1A6A}">
      <dgm:prSet/>
      <dgm:spPr/>
      <dgm:t>
        <a:bodyPr/>
        <a:lstStyle/>
        <a:p>
          <a:endParaRPr lang="es-ES"/>
        </a:p>
      </dgm:t>
    </dgm:pt>
    <dgm:pt modelId="{481BF32E-C6E6-49CC-ABD2-DF36709B78BC}" type="sibTrans" cxnId="{E4D3BC55-1168-4D79-831C-BFE1BBCB1A6A}">
      <dgm:prSet/>
      <dgm:spPr/>
      <dgm:t>
        <a:bodyPr/>
        <a:lstStyle/>
        <a:p>
          <a:endParaRPr lang="es-ES"/>
        </a:p>
      </dgm:t>
    </dgm:pt>
    <dgm:pt modelId="{E2F1D27C-2F3D-459C-83D0-9C929D1C545F}">
      <dgm:prSet phldrT="[Texto]"/>
      <dgm:spPr/>
      <dgm:t>
        <a:bodyPr/>
        <a:lstStyle/>
        <a:p>
          <a:r>
            <a:rPr lang="es-ES" b="1" dirty="0">
              <a:latin typeface="Comic Sans MS" panose="030F0702030302020204" pitchFamily="66" charset="0"/>
            </a:rPr>
            <a:t>Archivo de Trámite por área o unidad</a:t>
          </a:r>
        </a:p>
      </dgm:t>
    </dgm:pt>
    <dgm:pt modelId="{41334126-E174-4C83-9026-71937CDA9AF5}" type="parTrans" cxnId="{23ADFFD0-00DD-4015-B39F-BF0B12E6C11E}">
      <dgm:prSet/>
      <dgm:spPr/>
      <dgm:t>
        <a:bodyPr/>
        <a:lstStyle/>
        <a:p>
          <a:endParaRPr lang="es-ES"/>
        </a:p>
      </dgm:t>
    </dgm:pt>
    <dgm:pt modelId="{B1CF42DF-44AE-48D4-B2E6-6F8379B06490}" type="sibTrans" cxnId="{23ADFFD0-00DD-4015-B39F-BF0B12E6C11E}">
      <dgm:prSet/>
      <dgm:spPr/>
      <dgm:t>
        <a:bodyPr/>
        <a:lstStyle/>
        <a:p>
          <a:endParaRPr lang="es-ES"/>
        </a:p>
      </dgm:t>
    </dgm:pt>
    <dgm:pt modelId="{F3C45BAA-DFCE-4B50-98A6-578B32C612FA}">
      <dgm:prSet phldrT="[Texto]"/>
      <dgm:spPr/>
      <dgm:t>
        <a:bodyPr/>
        <a:lstStyle/>
        <a:p>
          <a:r>
            <a:rPr lang="es-ES" b="1">
              <a:latin typeface="Comic Sans MS" panose="030F0702030302020204" pitchFamily="66" charset="0"/>
            </a:rPr>
            <a:t>Archivo de concentración</a:t>
          </a:r>
        </a:p>
      </dgm:t>
    </dgm:pt>
    <dgm:pt modelId="{46DA8593-06E9-47E1-8EF6-DA9EADBF9451}" type="parTrans" cxnId="{B672D227-3539-48FA-8BB8-50F771E4B6BA}">
      <dgm:prSet/>
      <dgm:spPr/>
      <dgm:t>
        <a:bodyPr/>
        <a:lstStyle/>
        <a:p>
          <a:endParaRPr lang="es-ES"/>
        </a:p>
      </dgm:t>
    </dgm:pt>
    <dgm:pt modelId="{CC59BFE4-E3DA-4987-98FD-F3EAD1B2A251}" type="sibTrans" cxnId="{B672D227-3539-48FA-8BB8-50F771E4B6BA}">
      <dgm:prSet/>
      <dgm:spPr/>
      <dgm:t>
        <a:bodyPr/>
        <a:lstStyle/>
        <a:p>
          <a:endParaRPr lang="es-ES"/>
        </a:p>
      </dgm:t>
    </dgm:pt>
    <dgm:pt modelId="{FD6803B4-75D6-4053-8844-662F29D7FBCE}">
      <dgm:prSet/>
      <dgm:spPr/>
      <dgm:t>
        <a:bodyPr/>
        <a:lstStyle/>
        <a:p>
          <a:r>
            <a:rPr lang="es-ES" b="1" dirty="0">
              <a:latin typeface="Comic Sans MS" panose="030F0702030302020204" pitchFamily="66" charset="0"/>
            </a:rPr>
            <a:t>Archivo Histórico(sujeto a capacidad técnica del Sujeto Obligado)</a:t>
          </a:r>
        </a:p>
      </dgm:t>
    </dgm:pt>
    <dgm:pt modelId="{795B81F7-9E7D-4B75-8A49-4527058C03B3}" type="parTrans" cxnId="{01BC70B2-6121-49A2-BC95-E99DE4101357}">
      <dgm:prSet/>
      <dgm:spPr/>
      <dgm:t>
        <a:bodyPr/>
        <a:lstStyle/>
        <a:p>
          <a:endParaRPr lang="es-ES"/>
        </a:p>
      </dgm:t>
    </dgm:pt>
    <dgm:pt modelId="{128ACA45-FE95-4209-8E3B-E6C1D3972602}" type="sibTrans" cxnId="{01BC70B2-6121-49A2-BC95-E99DE4101357}">
      <dgm:prSet/>
      <dgm:spPr/>
      <dgm:t>
        <a:bodyPr/>
        <a:lstStyle/>
        <a:p>
          <a:endParaRPr lang="es-ES"/>
        </a:p>
      </dgm:t>
    </dgm:pt>
    <dgm:pt modelId="{86C99FE8-DFE5-46FF-8A7C-95C5EC8C383B}" type="pres">
      <dgm:prSet presAssocID="{DED4C381-F346-4569-8A44-C9F0296F5501}" presName="Name0" presStyleCnt="0">
        <dgm:presLayoutVars>
          <dgm:orgChart val="1"/>
          <dgm:chPref val="1"/>
          <dgm:dir/>
          <dgm:animOne val="branch"/>
          <dgm:animLvl val="lvl"/>
          <dgm:resizeHandles/>
        </dgm:presLayoutVars>
      </dgm:prSet>
      <dgm:spPr/>
    </dgm:pt>
    <dgm:pt modelId="{6BE9458D-65F6-47EF-BD37-2293A46C1353}" type="pres">
      <dgm:prSet presAssocID="{AC0B0ECA-C338-4351-800B-3B9041377E43}" presName="hierRoot1" presStyleCnt="0">
        <dgm:presLayoutVars>
          <dgm:hierBranch val="init"/>
        </dgm:presLayoutVars>
      </dgm:prSet>
      <dgm:spPr/>
    </dgm:pt>
    <dgm:pt modelId="{76944FB7-CA1E-4C8B-9633-2BBF59661A28}" type="pres">
      <dgm:prSet presAssocID="{AC0B0ECA-C338-4351-800B-3B9041377E43}" presName="rootComposite1" presStyleCnt="0"/>
      <dgm:spPr/>
    </dgm:pt>
    <dgm:pt modelId="{38F4D432-10CB-43CA-AA08-36BC9FE4D632}" type="pres">
      <dgm:prSet presAssocID="{AC0B0ECA-C338-4351-800B-3B9041377E43}" presName="rootText1" presStyleLbl="alignAcc1" presStyleIdx="0" presStyleCnt="0">
        <dgm:presLayoutVars>
          <dgm:chPref val="3"/>
        </dgm:presLayoutVars>
      </dgm:prSet>
      <dgm:spPr/>
    </dgm:pt>
    <dgm:pt modelId="{7905E86E-F782-4BF1-9441-0C95FCC153CE}" type="pres">
      <dgm:prSet presAssocID="{AC0B0ECA-C338-4351-800B-3B9041377E43}" presName="topArc1" presStyleLbl="parChTrans1D1" presStyleIdx="0" presStyleCnt="10"/>
      <dgm:spPr/>
    </dgm:pt>
    <dgm:pt modelId="{E7AE89BE-9243-4D3B-914F-1950A7D55302}" type="pres">
      <dgm:prSet presAssocID="{AC0B0ECA-C338-4351-800B-3B9041377E43}" presName="bottomArc1" presStyleLbl="parChTrans1D1" presStyleIdx="1" presStyleCnt="10"/>
      <dgm:spPr/>
    </dgm:pt>
    <dgm:pt modelId="{D461695F-2B8F-41F3-83FA-E8739F8D9940}" type="pres">
      <dgm:prSet presAssocID="{AC0B0ECA-C338-4351-800B-3B9041377E43}" presName="topConnNode1" presStyleLbl="node1" presStyleIdx="0" presStyleCnt="0"/>
      <dgm:spPr/>
    </dgm:pt>
    <dgm:pt modelId="{62105E1D-D08C-4238-9E87-FB32D25C5F17}" type="pres">
      <dgm:prSet presAssocID="{AC0B0ECA-C338-4351-800B-3B9041377E43}" presName="hierChild2" presStyleCnt="0"/>
      <dgm:spPr/>
    </dgm:pt>
    <dgm:pt modelId="{F6C33CED-2A5F-4347-B219-6BCB64F2A55A}" type="pres">
      <dgm:prSet presAssocID="{529910F5-6B9D-4205-B48A-FE26B12FCCE7}" presName="Name28" presStyleLbl="parChTrans1D2" presStyleIdx="0" presStyleCnt="4"/>
      <dgm:spPr/>
    </dgm:pt>
    <dgm:pt modelId="{59C6F34F-2B54-48DC-AB32-F1A1FBEB55E8}" type="pres">
      <dgm:prSet presAssocID="{4CB800E8-C5B4-4EB7-B2EB-6D6B443C7806}" presName="hierRoot2" presStyleCnt="0">
        <dgm:presLayoutVars>
          <dgm:hierBranch val="init"/>
        </dgm:presLayoutVars>
      </dgm:prSet>
      <dgm:spPr/>
    </dgm:pt>
    <dgm:pt modelId="{D8C63C5D-DF69-4A3F-A955-808485BC6439}" type="pres">
      <dgm:prSet presAssocID="{4CB800E8-C5B4-4EB7-B2EB-6D6B443C7806}" presName="rootComposite2" presStyleCnt="0"/>
      <dgm:spPr/>
    </dgm:pt>
    <dgm:pt modelId="{EB8E3142-4C42-4D6C-A72A-47224C3A5343}" type="pres">
      <dgm:prSet presAssocID="{4CB800E8-C5B4-4EB7-B2EB-6D6B443C7806}" presName="rootText2" presStyleLbl="alignAcc1" presStyleIdx="0" presStyleCnt="0">
        <dgm:presLayoutVars>
          <dgm:chPref val="3"/>
        </dgm:presLayoutVars>
      </dgm:prSet>
      <dgm:spPr/>
    </dgm:pt>
    <dgm:pt modelId="{87807538-99BD-4B03-B156-DA9731E4E65A}" type="pres">
      <dgm:prSet presAssocID="{4CB800E8-C5B4-4EB7-B2EB-6D6B443C7806}" presName="topArc2" presStyleLbl="parChTrans1D1" presStyleIdx="2" presStyleCnt="10"/>
      <dgm:spPr/>
    </dgm:pt>
    <dgm:pt modelId="{7EBE846B-B93D-4E4D-A1EB-6CB9B82D71F6}" type="pres">
      <dgm:prSet presAssocID="{4CB800E8-C5B4-4EB7-B2EB-6D6B443C7806}" presName="bottomArc2" presStyleLbl="parChTrans1D1" presStyleIdx="3" presStyleCnt="10"/>
      <dgm:spPr/>
    </dgm:pt>
    <dgm:pt modelId="{A297D828-E3ED-4B03-93E7-3A838342C918}" type="pres">
      <dgm:prSet presAssocID="{4CB800E8-C5B4-4EB7-B2EB-6D6B443C7806}" presName="topConnNode2" presStyleLbl="node2" presStyleIdx="0" presStyleCnt="0"/>
      <dgm:spPr/>
    </dgm:pt>
    <dgm:pt modelId="{362D58B0-24FF-4C50-BC99-D9EEE49596CD}" type="pres">
      <dgm:prSet presAssocID="{4CB800E8-C5B4-4EB7-B2EB-6D6B443C7806}" presName="hierChild4" presStyleCnt="0"/>
      <dgm:spPr/>
    </dgm:pt>
    <dgm:pt modelId="{DA8752E2-DA39-4FE3-A482-53CA41D73303}" type="pres">
      <dgm:prSet presAssocID="{4CB800E8-C5B4-4EB7-B2EB-6D6B443C7806}" presName="hierChild5" presStyleCnt="0"/>
      <dgm:spPr/>
    </dgm:pt>
    <dgm:pt modelId="{95D7F21B-E9D2-4A64-A0EF-53D560C87404}" type="pres">
      <dgm:prSet presAssocID="{41334126-E174-4C83-9026-71937CDA9AF5}" presName="Name28" presStyleLbl="parChTrans1D2" presStyleIdx="1" presStyleCnt="4"/>
      <dgm:spPr/>
    </dgm:pt>
    <dgm:pt modelId="{9ABD6A96-1991-4927-A6A4-32F503092AD4}" type="pres">
      <dgm:prSet presAssocID="{E2F1D27C-2F3D-459C-83D0-9C929D1C545F}" presName="hierRoot2" presStyleCnt="0">
        <dgm:presLayoutVars>
          <dgm:hierBranch val="init"/>
        </dgm:presLayoutVars>
      </dgm:prSet>
      <dgm:spPr/>
    </dgm:pt>
    <dgm:pt modelId="{EDA76F6B-4824-4C9B-8517-660952E2450D}" type="pres">
      <dgm:prSet presAssocID="{E2F1D27C-2F3D-459C-83D0-9C929D1C545F}" presName="rootComposite2" presStyleCnt="0"/>
      <dgm:spPr/>
    </dgm:pt>
    <dgm:pt modelId="{86DB9F10-8D1E-4128-B0C2-67DA809D741D}" type="pres">
      <dgm:prSet presAssocID="{E2F1D27C-2F3D-459C-83D0-9C929D1C545F}" presName="rootText2" presStyleLbl="alignAcc1" presStyleIdx="0" presStyleCnt="0">
        <dgm:presLayoutVars>
          <dgm:chPref val="3"/>
        </dgm:presLayoutVars>
      </dgm:prSet>
      <dgm:spPr/>
    </dgm:pt>
    <dgm:pt modelId="{3F348C8F-F244-4B67-8228-58E690D8F2DF}" type="pres">
      <dgm:prSet presAssocID="{E2F1D27C-2F3D-459C-83D0-9C929D1C545F}" presName="topArc2" presStyleLbl="parChTrans1D1" presStyleIdx="4" presStyleCnt="10"/>
      <dgm:spPr/>
    </dgm:pt>
    <dgm:pt modelId="{B22DC47B-3FA8-4928-A54D-24B0AD0345ED}" type="pres">
      <dgm:prSet presAssocID="{E2F1D27C-2F3D-459C-83D0-9C929D1C545F}" presName="bottomArc2" presStyleLbl="parChTrans1D1" presStyleIdx="5" presStyleCnt="10"/>
      <dgm:spPr/>
    </dgm:pt>
    <dgm:pt modelId="{DA60F51F-16EE-41C5-8016-074E0BB9E662}" type="pres">
      <dgm:prSet presAssocID="{E2F1D27C-2F3D-459C-83D0-9C929D1C545F}" presName="topConnNode2" presStyleLbl="node2" presStyleIdx="0" presStyleCnt="0"/>
      <dgm:spPr/>
    </dgm:pt>
    <dgm:pt modelId="{F1557319-7098-420B-9E93-5185B543D09A}" type="pres">
      <dgm:prSet presAssocID="{E2F1D27C-2F3D-459C-83D0-9C929D1C545F}" presName="hierChild4" presStyleCnt="0"/>
      <dgm:spPr/>
    </dgm:pt>
    <dgm:pt modelId="{1DCB2AEA-6044-4188-859E-FECABC0FB0CF}" type="pres">
      <dgm:prSet presAssocID="{E2F1D27C-2F3D-459C-83D0-9C929D1C545F}" presName="hierChild5" presStyleCnt="0"/>
      <dgm:spPr/>
    </dgm:pt>
    <dgm:pt modelId="{A04E13BA-2CC6-48D4-AAED-7FC61B2C70DA}" type="pres">
      <dgm:prSet presAssocID="{46DA8593-06E9-47E1-8EF6-DA9EADBF9451}" presName="Name28" presStyleLbl="parChTrans1D2" presStyleIdx="2" presStyleCnt="4"/>
      <dgm:spPr/>
    </dgm:pt>
    <dgm:pt modelId="{EF28AFC5-D926-4E8C-836A-60D43C2A3748}" type="pres">
      <dgm:prSet presAssocID="{F3C45BAA-DFCE-4B50-98A6-578B32C612FA}" presName="hierRoot2" presStyleCnt="0">
        <dgm:presLayoutVars>
          <dgm:hierBranch val="init"/>
        </dgm:presLayoutVars>
      </dgm:prSet>
      <dgm:spPr/>
    </dgm:pt>
    <dgm:pt modelId="{08D76E2C-2FB0-4721-B29C-5A0B0C888347}" type="pres">
      <dgm:prSet presAssocID="{F3C45BAA-DFCE-4B50-98A6-578B32C612FA}" presName="rootComposite2" presStyleCnt="0"/>
      <dgm:spPr/>
    </dgm:pt>
    <dgm:pt modelId="{B80328B2-7E12-4134-BAA2-93D9D4C77786}" type="pres">
      <dgm:prSet presAssocID="{F3C45BAA-DFCE-4B50-98A6-578B32C612FA}" presName="rootText2" presStyleLbl="alignAcc1" presStyleIdx="0" presStyleCnt="0">
        <dgm:presLayoutVars>
          <dgm:chPref val="3"/>
        </dgm:presLayoutVars>
      </dgm:prSet>
      <dgm:spPr/>
    </dgm:pt>
    <dgm:pt modelId="{C6C1AD5D-0096-4E17-9F39-286E8CFC126A}" type="pres">
      <dgm:prSet presAssocID="{F3C45BAA-DFCE-4B50-98A6-578B32C612FA}" presName="topArc2" presStyleLbl="parChTrans1D1" presStyleIdx="6" presStyleCnt="10"/>
      <dgm:spPr/>
    </dgm:pt>
    <dgm:pt modelId="{E0853435-B56A-4415-9CD2-B8DA08C6E6E2}" type="pres">
      <dgm:prSet presAssocID="{F3C45BAA-DFCE-4B50-98A6-578B32C612FA}" presName="bottomArc2" presStyleLbl="parChTrans1D1" presStyleIdx="7" presStyleCnt="10"/>
      <dgm:spPr/>
    </dgm:pt>
    <dgm:pt modelId="{569611E8-C6F7-4AD8-BFAA-6265B4687762}" type="pres">
      <dgm:prSet presAssocID="{F3C45BAA-DFCE-4B50-98A6-578B32C612FA}" presName="topConnNode2" presStyleLbl="node2" presStyleIdx="0" presStyleCnt="0"/>
      <dgm:spPr/>
    </dgm:pt>
    <dgm:pt modelId="{B19139DF-588B-4163-83AB-CC88CF562571}" type="pres">
      <dgm:prSet presAssocID="{F3C45BAA-DFCE-4B50-98A6-578B32C612FA}" presName="hierChild4" presStyleCnt="0"/>
      <dgm:spPr/>
    </dgm:pt>
    <dgm:pt modelId="{5A70E863-1B2D-4D93-A6AF-D313FBC392CB}" type="pres">
      <dgm:prSet presAssocID="{F3C45BAA-DFCE-4B50-98A6-578B32C612FA}" presName="hierChild5" presStyleCnt="0"/>
      <dgm:spPr/>
    </dgm:pt>
    <dgm:pt modelId="{C2713AE7-073C-425D-88AA-46F96AD83BA7}" type="pres">
      <dgm:prSet presAssocID="{795B81F7-9E7D-4B75-8A49-4527058C03B3}" presName="Name28" presStyleLbl="parChTrans1D2" presStyleIdx="3" presStyleCnt="4"/>
      <dgm:spPr/>
    </dgm:pt>
    <dgm:pt modelId="{095C1BFF-4973-447D-ACFB-D586F8E80340}" type="pres">
      <dgm:prSet presAssocID="{FD6803B4-75D6-4053-8844-662F29D7FBCE}" presName="hierRoot2" presStyleCnt="0">
        <dgm:presLayoutVars>
          <dgm:hierBranch val="init"/>
        </dgm:presLayoutVars>
      </dgm:prSet>
      <dgm:spPr/>
    </dgm:pt>
    <dgm:pt modelId="{EC7D076B-DC6D-42EA-8C1F-48C38F5AFD94}" type="pres">
      <dgm:prSet presAssocID="{FD6803B4-75D6-4053-8844-662F29D7FBCE}" presName="rootComposite2" presStyleCnt="0"/>
      <dgm:spPr/>
    </dgm:pt>
    <dgm:pt modelId="{9F856605-10E4-4AA5-8564-DAE749011D6C}" type="pres">
      <dgm:prSet presAssocID="{FD6803B4-75D6-4053-8844-662F29D7FBCE}" presName="rootText2" presStyleLbl="alignAcc1" presStyleIdx="0" presStyleCnt="0">
        <dgm:presLayoutVars>
          <dgm:chPref val="3"/>
        </dgm:presLayoutVars>
      </dgm:prSet>
      <dgm:spPr/>
    </dgm:pt>
    <dgm:pt modelId="{A99DEE1F-1005-4E70-AF15-5AFCC14C1D85}" type="pres">
      <dgm:prSet presAssocID="{FD6803B4-75D6-4053-8844-662F29D7FBCE}" presName="topArc2" presStyleLbl="parChTrans1D1" presStyleIdx="8" presStyleCnt="10"/>
      <dgm:spPr/>
    </dgm:pt>
    <dgm:pt modelId="{E4B3297A-3171-49D3-ABA6-944F08B63131}" type="pres">
      <dgm:prSet presAssocID="{FD6803B4-75D6-4053-8844-662F29D7FBCE}" presName="bottomArc2" presStyleLbl="parChTrans1D1" presStyleIdx="9" presStyleCnt="10"/>
      <dgm:spPr/>
    </dgm:pt>
    <dgm:pt modelId="{2CBA7618-8FA9-44A8-8839-CCE852BE8F2D}" type="pres">
      <dgm:prSet presAssocID="{FD6803B4-75D6-4053-8844-662F29D7FBCE}" presName="topConnNode2" presStyleLbl="node2" presStyleIdx="0" presStyleCnt="0"/>
      <dgm:spPr/>
    </dgm:pt>
    <dgm:pt modelId="{E2DF819E-7905-4AF5-B2BC-19F017E3DB81}" type="pres">
      <dgm:prSet presAssocID="{FD6803B4-75D6-4053-8844-662F29D7FBCE}" presName="hierChild4" presStyleCnt="0"/>
      <dgm:spPr/>
    </dgm:pt>
    <dgm:pt modelId="{F270976A-8777-48B9-B86B-BBC8D66ACF00}" type="pres">
      <dgm:prSet presAssocID="{FD6803B4-75D6-4053-8844-662F29D7FBCE}" presName="hierChild5" presStyleCnt="0"/>
      <dgm:spPr/>
    </dgm:pt>
    <dgm:pt modelId="{BC9FBAE9-8F83-4837-95AB-91826ECBE194}" type="pres">
      <dgm:prSet presAssocID="{AC0B0ECA-C338-4351-800B-3B9041377E43}" presName="hierChild3" presStyleCnt="0"/>
      <dgm:spPr/>
    </dgm:pt>
  </dgm:ptLst>
  <dgm:cxnLst>
    <dgm:cxn modelId="{B672D227-3539-48FA-8BB8-50F771E4B6BA}" srcId="{AC0B0ECA-C338-4351-800B-3B9041377E43}" destId="{F3C45BAA-DFCE-4B50-98A6-578B32C612FA}" srcOrd="2" destOrd="0" parTransId="{46DA8593-06E9-47E1-8EF6-DA9EADBF9451}" sibTransId="{CC59BFE4-E3DA-4987-98FD-F3EAD1B2A251}"/>
    <dgm:cxn modelId="{DDB17B2E-8D91-4578-B2CD-F8B74D0DDB29}" type="presOf" srcId="{41334126-E174-4C83-9026-71937CDA9AF5}" destId="{95D7F21B-E9D2-4A64-A0EF-53D560C87404}" srcOrd="0" destOrd="0" presId="urn:microsoft.com/office/officeart/2008/layout/HalfCircleOrganizationChart"/>
    <dgm:cxn modelId="{602F5E3A-2C93-4CC0-B7D4-0D5D5A8D866D}" type="presOf" srcId="{FD6803B4-75D6-4053-8844-662F29D7FBCE}" destId="{9F856605-10E4-4AA5-8564-DAE749011D6C}" srcOrd="0" destOrd="0" presId="urn:microsoft.com/office/officeart/2008/layout/HalfCircleOrganizationChart"/>
    <dgm:cxn modelId="{604C3067-CBE8-479F-A5AF-804F383B38BF}" type="presOf" srcId="{DED4C381-F346-4569-8A44-C9F0296F5501}" destId="{86C99FE8-DFE5-46FF-8A7C-95C5EC8C383B}" srcOrd="0" destOrd="0" presId="urn:microsoft.com/office/officeart/2008/layout/HalfCircleOrganizationChart"/>
    <dgm:cxn modelId="{9159B96B-CFB6-4045-B355-F33483C76780}" type="presOf" srcId="{F3C45BAA-DFCE-4B50-98A6-578B32C612FA}" destId="{B80328B2-7E12-4134-BAA2-93D9D4C77786}" srcOrd="0" destOrd="0" presId="urn:microsoft.com/office/officeart/2008/layout/HalfCircleOrganizationChart"/>
    <dgm:cxn modelId="{E4D3BC55-1168-4D79-831C-BFE1BBCB1A6A}" srcId="{AC0B0ECA-C338-4351-800B-3B9041377E43}" destId="{4CB800E8-C5B4-4EB7-B2EB-6D6B443C7806}" srcOrd="0" destOrd="0" parTransId="{529910F5-6B9D-4205-B48A-FE26B12FCCE7}" sibTransId="{481BF32E-C6E6-49CC-ABD2-DF36709B78BC}"/>
    <dgm:cxn modelId="{EE55F87E-C641-4E71-A888-AB2187DE4983}" type="presOf" srcId="{F3C45BAA-DFCE-4B50-98A6-578B32C612FA}" destId="{569611E8-C6F7-4AD8-BFAA-6265B4687762}" srcOrd="1" destOrd="0" presId="urn:microsoft.com/office/officeart/2008/layout/HalfCircleOrganizationChart"/>
    <dgm:cxn modelId="{29DEFD89-42BC-4495-B363-5CDB03C9F340}" type="presOf" srcId="{4CB800E8-C5B4-4EB7-B2EB-6D6B443C7806}" destId="{EB8E3142-4C42-4D6C-A72A-47224C3A5343}" srcOrd="0" destOrd="0" presId="urn:microsoft.com/office/officeart/2008/layout/HalfCircleOrganizationChart"/>
    <dgm:cxn modelId="{E49D0B95-79E3-45A4-A501-2234C23E36D5}" type="presOf" srcId="{E2F1D27C-2F3D-459C-83D0-9C929D1C545F}" destId="{86DB9F10-8D1E-4128-B0C2-67DA809D741D}" srcOrd="0" destOrd="0" presId="urn:microsoft.com/office/officeart/2008/layout/HalfCircleOrganizationChart"/>
    <dgm:cxn modelId="{3397769E-748E-47BC-8096-8333BE022195}" type="presOf" srcId="{AC0B0ECA-C338-4351-800B-3B9041377E43}" destId="{D461695F-2B8F-41F3-83FA-E8739F8D9940}" srcOrd="1" destOrd="0" presId="urn:microsoft.com/office/officeart/2008/layout/HalfCircleOrganizationChart"/>
    <dgm:cxn modelId="{1D7B66A5-5AB2-4909-A803-B866167C8E56}" srcId="{DED4C381-F346-4569-8A44-C9F0296F5501}" destId="{AC0B0ECA-C338-4351-800B-3B9041377E43}" srcOrd="0" destOrd="0" parTransId="{20D45D6A-7E88-4A2C-A636-2FE245C98B94}" sibTransId="{98F6E89D-DDE8-475A-BB8B-0C5DA933046E}"/>
    <dgm:cxn modelId="{809C8CAF-33B3-43BA-915A-5A36AB186B75}" type="presOf" srcId="{AC0B0ECA-C338-4351-800B-3B9041377E43}" destId="{38F4D432-10CB-43CA-AA08-36BC9FE4D632}" srcOrd="0" destOrd="0" presId="urn:microsoft.com/office/officeart/2008/layout/HalfCircleOrganizationChart"/>
    <dgm:cxn modelId="{01BC70B2-6121-49A2-BC95-E99DE4101357}" srcId="{AC0B0ECA-C338-4351-800B-3B9041377E43}" destId="{FD6803B4-75D6-4053-8844-662F29D7FBCE}" srcOrd="3" destOrd="0" parTransId="{795B81F7-9E7D-4B75-8A49-4527058C03B3}" sibTransId="{128ACA45-FE95-4209-8E3B-E6C1D3972602}"/>
    <dgm:cxn modelId="{23ADFFD0-00DD-4015-B39F-BF0B12E6C11E}" srcId="{AC0B0ECA-C338-4351-800B-3B9041377E43}" destId="{E2F1D27C-2F3D-459C-83D0-9C929D1C545F}" srcOrd="1" destOrd="0" parTransId="{41334126-E174-4C83-9026-71937CDA9AF5}" sibTransId="{B1CF42DF-44AE-48D4-B2E6-6F8379B06490}"/>
    <dgm:cxn modelId="{9E40EBD4-1222-45A2-B884-D24250272193}" type="presOf" srcId="{795B81F7-9E7D-4B75-8A49-4527058C03B3}" destId="{C2713AE7-073C-425D-88AA-46F96AD83BA7}" srcOrd="0" destOrd="0" presId="urn:microsoft.com/office/officeart/2008/layout/HalfCircleOrganizationChart"/>
    <dgm:cxn modelId="{DD876FE2-006C-4D70-BF23-43ED2F60DF8D}" type="presOf" srcId="{4CB800E8-C5B4-4EB7-B2EB-6D6B443C7806}" destId="{A297D828-E3ED-4B03-93E7-3A838342C918}" srcOrd="1" destOrd="0" presId="urn:microsoft.com/office/officeart/2008/layout/HalfCircleOrganizationChart"/>
    <dgm:cxn modelId="{ECEE7BE4-2BFE-442E-B36C-35CD6DA25803}" type="presOf" srcId="{E2F1D27C-2F3D-459C-83D0-9C929D1C545F}" destId="{DA60F51F-16EE-41C5-8016-074E0BB9E662}" srcOrd="1" destOrd="0" presId="urn:microsoft.com/office/officeart/2008/layout/HalfCircleOrganizationChart"/>
    <dgm:cxn modelId="{7577BDEF-633C-4FA9-A3D1-A5C5FAE8008D}" type="presOf" srcId="{FD6803B4-75D6-4053-8844-662F29D7FBCE}" destId="{2CBA7618-8FA9-44A8-8839-CCE852BE8F2D}" srcOrd="1" destOrd="0" presId="urn:microsoft.com/office/officeart/2008/layout/HalfCircleOrganizationChart"/>
    <dgm:cxn modelId="{324DD9EF-06AA-4579-B75D-6465A28D57E5}" type="presOf" srcId="{529910F5-6B9D-4205-B48A-FE26B12FCCE7}" destId="{F6C33CED-2A5F-4347-B219-6BCB64F2A55A}" srcOrd="0" destOrd="0" presId="urn:microsoft.com/office/officeart/2008/layout/HalfCircleOrganizationChart"/>
    <dgm:cxn modelId="{85D193FC-2C7B-4281-8FF6-D04F555A294B}" type="presOf" srcId="{46DA8593-06E9-47E1-8EF6-DA9EADBF9451}" destId="{A04E13BA-2CC6-48D4-AAED-7FC61B2C70DA}" srcOrd="0" destOrd="0" presId="urn:microsoft.com/office/officeart/2008/layout/HalfCircleOrganizationChart"/>
    <dgm:cxn modelId="{44FCEEE0-716D-46B0-B9D5-E654D5DDB3F9}" type="presParOf" srcId="{86C99FE8-DFE5-46FF-8A7C-95C5EC8C383B}" destId="{6BE9458D-65F6-47EF-BD37-2293A46C1353}" srcOrd="0" destOrd="0" presId="urn:microsoft.com/office/officeart/2008/layout/HalfCircleOrganizationChart"/>
    <dgm:cxn modelId="{85C12669-723B-4BEE-A131-2F553FB1FD07}" type="presParOf" srcId="{6BE9458D-65F6-47EF-BD37-2293A46C1353}" destId="{76944FB7-CA1E-4C8B-9633-2BBF59661A28}" srcOrd="0" destOrd="0" presId="urn:microsoft.com/office/officeart/2008/layout/HalfCircleOrganizationChart"/>
    <dgm:cxn modelId="{4E7A804E-20A9-4E87-AB7D-38F0FA96B490}" type="presParOf" srcId="{76944FB7-CA1E-4C8B-9633-2BBF59661A28}" destId="{38F4D432-10CB-43CA-AA08-36BC9FE4D632}" srcOrd="0" destOrd="0" presId="urn:microsoft.com/office/officeart/2008/layout/HalfCircleOrganizationChart"/>
    <dgm:cxn modelId="{E2DE6EB0-A8EA-44EC-8C72-08FCB7C0053A}" type="presParOf" srcId="{76944FB7-CA1E-4C8B-9633-2BBF59661A28}" destId="{7905E86E-F782-4BF1-9441-0C95FCC153CE}" srcOrd="1" destOrd="0" presId="urn:microsoft.com/office/officeart/2008/layout/HalfCircleOrganizationChart"/>
    <dgm:cxn modelId="{6BE586FF-59EB-4EC0-96A9-48CF3B1E47BC}" type="presParOf" srcId="{76944FB7-CA1E-4C8B-9633-2BBF59661A28}" destId="{E7AE89BE-9243-4D3B-914F-1950A7D55302}" srcOrd="2" destOrd="0" presId="urn:microsoft.com/office/officeart/2008/layout/HalfCircleOrganizationChart"/>
    <dgm:cxn modelId="{A4D1B40E-74A0-4FA0-941B-31E50F5AA978}" type="presParOf" srcId="{76944FB7-CA1E-4C8B-9633-2BBF59661A28}" destId="{D461695F-2B8F-41F3-83FA-E8739F8D9940}" srcOrd="3" destOrd="0" presId="urn:microsoft.com/office/officeart/2008/layout/HalfCircleOrganizationChart"/>
    <dgm:cxn modelId="{343A58A0-3DE4-4E54-8BA6-05D800257BA6}" type="presParOf" srcId="{6BE9458D-65F6-47EF-BD37-2293A46C1353}" destId="{62105E1D-D08C-4238-9E87-FB32D25C5F17}" srcOrd="1" destOrd="0" presId="urn:microsoft.com/office/officeart/2008/layout/HalfCircleOrganizationChart"/>
    <dgm:cxn modelId="{9B5E3BA1-A835-4E36-A91D-D34F163D88A6}" type="presParOf" srcId="{62105E1D-D08C-4238-9E87-FB32D25C5F17}" destId="{F6C33CED-2A5F-4347-B219-6BCB64F2A55A}" srcOrd="0" destOrd="0" presId="urn:microsoft.com/office/officeart/2008/layout/HalfCircleOrganizationChart"/>
    <dgm:cxn modelId="{6E4C5903-CB6D-45D1-B68B-D90A93D92BD9}" type="presParOf" srcId="{62105E1D-D08C-4238-9E87-FB32D25C5F17}" destId="{59C6F34F-2B54-48DC-AB32-F1A1FBEB55E8}" srcOrd="1" destOrd="0" presId="urn:microsoft.com/office/officeart/2008/layout/HalfCircleOrganizationChart"/>
    <dgm:cxn modelId="{E49E1321-248F-423F-9ED6-C843F4FE140C}" type="presParOf" srcId="{59C6F34F-2B54-48DC-AB32-F1A1FBEB55E8}" destId="{D8C63C5D-DF69-4A3F-A955-808485BC6439}" srcOrd="0" destOrd="0" presId="urn:microsoft.com/office/officeart/2008/layout/HalfCircleOrganizationChart"/>
    <dgm:cxn modelId="{C9CCBD86-B98E-4968-ACCE-25DB9A4BCC95}" type="presParOf" srcId="{D8C63C5D-DF69-4A3F-A955-808485BC6439}" destId="{EB8E3142-4C42-4D6C-A72A-47224C3A5343}" srcOrd="0" destOrd="0" presId="urn:microsoft.com/office/officeart/2008/layout/HalfCircleOrganizationChart"/>
    <dgm:cxn modelId="{98F70841-9F2F-4D3A-866F-CB52582694BB}" type="presParOf" srcId="{D8C63C5D-DF69-4A3F-A955-808485BC6439}" destId="{87807538-99BD-4B03-B156-DA9731E4E65A}" srcOrd="1" destOrd="0" presId="urn:microsoft.com/office/officeart/2008/layout/HalfCircleOrganizationChart"/>
    <dgm:cxn modelId="{F5A1DD6C-7D3A-46B6-B1EF-1BDAD09399C1}" type="presParOf" srcId="{D8C63C5D-DF69-4A3F-A955-808485BC6439}" destId="{7EBE846B-B93D-4E4D-A1EB-6CB9B82D71F6}" srcOrd="2" destOrd="0" presId="urn:microsoft.com/office/officeart/2008/layout/HalfCircleOrganizationChart"/>
    <dgm:cxn modelId="{88B28F34-C788-46C6-B664-6A162A46120B}" type="presParOf" srcId="{D8C63C5D-DF69-4A3F-A955-808485BC6439}" destId="{A297D828-E3ED-4B03-93E7-3A838342C918}" srcOrd="3" destOrd="0" presId="urn:microsoft.com/office/officeart/2008/layout/HalfCircleOrganizationChart"/>
    <dgm:cxn modelId="{58AA9D0D-5155-489E-B09E-41F44DAA34B9}" type="presParOf" srcId="{59C6F34F-2B54-48DC-AB32-F1A1FBEB55E8}" destId="{362D58B0-24FF-4C50-BC99-D9EEE49596CD}" srcOrd="1" destOrd="0" presId="urn:microsoft.com/office/officeart/2008/layout/HalfCircleOrganizationChart"/>
    <dgm:cxn modelId="{D35734BD-B2AB-457B-819E-2AEF3D258211}" type="presParOf" srcId="{59C6F34F-2B54-48DC-AB32-F1A1FBEB55E8}" destId="{DA8752E2-DA39-4FE3-A482-53CA41D73303}" srcOrd="2" destOrd="0" presId="urn:microsoft.com/office/officeart/2008/layout/HalfCircleOrganizationChart"/>
    <dgm:cxn modelId="{8979F5DC-C5F9-4F59-B17C-8A9DE945230F}" type="presParOf" srcId="{62105E1D-D08C-4238-9E87-FB32D25C5F17}" destId="{95D7F21B-E9D2-4A64-A0EF-53D560C87404}" srcOrd="2" destOrd="0" presId="urn:microsoft.com/office/officeart/2008/layout/HalfCircleOrganizationChart"/>
    <dgm:cxn modelId="{1925BA14-D168-4A3B-BE77-17F54341401B}" type="presParOf" srcId="{62105E1D-D08C-4238-9E87-FB32D25C5F17}" destId="{9ABD6A96-1991-4927-A6A4-32F503092AD4}" srcOrd="3" destOrd="0" presId="urn:microsoft.com/office/officeart/2008/layout/HalfCircleOrganizationChart"/>
    <dgm:cxn modelId="{4FF9A31E-A10F-4CCD-977C-FFB5DF58BEA9}" type="presParOf" srcId="{9ABD6A96-1991-4927-A6A4-32F503092AD4}" destId="{EDA76F6B-4824-4C9B-8517-660952E2450D}" srcOrd="0" destOrd="0" presId="urn:microsoft.com/office/officeart/2008/layout/HalfCircleOrganizationChart"/>
    <dgm:cxn modelId="{561BC3F7-73A6-4D77-B231-E952381DC073}" type="presParOf" srcId="{EDA76F6B-4824-4C9B-8517-660952E2450D}" destId="{86DB9F10-8D1E-4128-B0C2-67DA809D741D}" srcOrd="0" destOrd="0" presId="urn:microsoft.com/office/officeart/2008/layout/HalfCircleOrganizationChart"/>
    <dgm:cxn modelId="{15DC0103-8F94-4651-9F05-B20BF7CD805A}" type="presParOf" srcId="{EDA76F6B-4824-4C9B-8517-660952E2450D}" destId="{3F348C8F-F244-4B67-8228-58E690D8F2DF}" srcOrd="1" destOrd="0" presId="urn:microsoft.com/office/officeart/2008/layout/HalfCircleOrganizationChart"/>
    <dgm:cxn modelId="{2AB6214E-825D-45BE-A5CF-9F77417126C2}" type="presParOf" srcId="{EDA76F6B-4824-4C9B-8517-660952E2450D}" destId="{B22DC47B-3FA8-4928-A54D-24B0AD0345ED}" srcOrd="2" destOrd="0" presId="urn:microsoft.com/office/officeart/2008/layout/HalfCircleOrganizationChart"/>
    <dgm:cxn modelId="{E53DBC98-7173-4D20-8DF1-37C78E162C66}" type="presParOf" srcId="{EDA76F6B-4824-4C9B-8517-660952E2450D}" destId="{DA60F51F-16EE-41C5-8016-074E0BB9E662}" srcOrd="3" destOrd="0" presId="urn:microsoft.com/office/officeart/2008/layout/HalfCircleOrganizationChart"/>
    <dgm:cxn modelId="{9475F703-AE4E-471A-BC04-CFE94F3AC291}" type="presParOf" srcId="{9ABD6A96-1991-4927-A6A4-32F503092AD4}" destId="{F1557319-7098-420B-9E93-5185B543D09A}" srcOrd="1" destOrd="0" presId="urn:microsoft.com/office/officeart/2008/layout/HalfCircleOrganizationChart"/>
    <dgm:cxn modelId="{AEC96091-0139-4171-B8C3-4785D36606C0}" type="presParOf" srcId="{9ABD6A96-1991-4927-A6A4-32F503092AD4}" destId="{1DCB2AEA-6044-4188-859E-FECABC0FB0CF}" srcOrd="2" destOrd="0" presId="urn:microsoft.com/office/officeart/2008/layout/HalfCircleOrganizationChart"/>
    <dgm:cxn modelId="{6C1E09FB-A263-43CC-B5AC-96EFD872C7AC}" type="presParOf" srcId="{62105E1D-D08C-4238-9E87-FB32D25C5F17}" destId="{A04E13BA-2CC6-48D4-AAED-7FC61B2C70DA}" srcOrd="4" destOrd="0" presId="urn:microsoft.com/office/officeart/2008/layout/HalfCircleOrganizationChart"/>
    <dgm:cxn modelId="{3AD89CED-2A36-4422-9C02-BA1CCB483161}" type="presParOf" srcId="{62105E1D-D08C-4238-9E87-FB32D25C5F17}" destId="{EF28AFC5-D926-4E8C-836A-60D43C2A3748}" srcOrd="5" destOrd="0" presId="urn:microsoft.com/office/officeart/2008/layout/HalfCircleOrganizationChart"/>
    <dgm:cxn modelId="{7D51CA1C-1560-431C-BDE8-54796FF4300C}" type="presParOf" srcId="{EF28AFC5-D926-4E8C-836A-60D43C2A3748}" destId="{08D76E2C-2FB0-4721-B29C-5A0B0C888347}" srcOrd="0" destOrd="0" presId="urn:microsoft.com/office/officeart/2008/layout/HalfCircleOrganizationChart"/>
    <dgm:cxn modelId="{024F10CE-2405-4B3A-962A-AB6281146DBE}" type="presParOf" srcId="{08D76E2C-2FB0-4721-B29C-5A0B0C888347}" destId="{B80328B2-7E12-4134-BAA2-93D9D4C77786}" srcOrd="0" destOrd="0" presId="urn:microsoft.com/office/officeart/2008/layout/HalfCircleOrganizationChart"/>
    <dgm:cxn modelId="{788226F7-2847-4BCE-B076-D50EFB2E217E}" type="presParOf" srcId="{08D76E2C-2FB0-4721-B29C-5A0B0C888347}" destId="{C6C1AD5D-0096-4E17-9F39-286E8CFC126A}" srcOrd="1" destOrd="0" presId="urn:microsoft.com/office/officeart/2008/layout/HalfCircleOrganizationChart"/>
    <dgm:cxn modelId="{054DDC2B-1794-47F7-B59E-8090B3A09ED3}" type="presParOf" srcId="{08D76E2C-2FB0-4721-B29C-5A0B0C888347}" destId="{E0853435-B56A-4415-9CD2-B8DA08C6E6E2}" srcOrd="2" destOrd="0" presId="urn:microsoft.com/office/officeart/2008/layout/HalfCircleOrganizationChart"/>
    <dgm:cxn modelId="{45807778-A1F5-4965-8158-2D87B93402B3}" type="presParOf" srcId="{08D76E2C-2FB0-4721-B29C-5A0B0C888347}" destId="{569611E8-C6F7-4AD8-BFAA-6265B4687762}" srcOrd="3" destOrd="0" presId="urn:microsoft.com/office/officeart/2008/layout/HalfCircleOrganizationChart"/>
    <dgm:cxn modelId="{27AACA7E-B9E7-4423-A84D-50380F6E1AF1}" type="presParOf" srcId="{EF28AFC5-D926-4E8C-836A-60D43C2A3748}" destId="{B19139DF-588B-4163-83AB-CC88CF562571}" srcOrd="1" destOrd="0" presId="urn:microsoft.com/office/officeart/2008/layout/HalfCircleOrganizationChart"/>
    <dgm:cxn modelId="{CF60E8EF-46AD-4950-9189-18D2E1B8C19D}" type="presParOf" srcId="{EF28AFC5-D926-4E8C-836A-60D43C2A3748}" destId="{5A70E863-1B2D-4D93-A6AF-D313FBC392CB}" srcOrd="2" destOrd="0" presId="urn:microsoft.com/office/officeart/2008/layout/HalfCircleOrganizationChart"/>
    <dgm:cxn modelId="{765499DE-88B2-408E-B83D-33094831C30A}" type="presParOf" srcId="{62105E1D-D08C-4238-9E87-FB32D25C5F17}" destId="{C2713AE7-073C-425D-88AA-46F96AD83BA7}" srcOrd="6" destOrd="0" presId="urn:microsoft.com/office/officeart/2008/layout/HalfCircleOrganizationChart"/>
    <dgm:cxn modelId="{B339219C-B493-4E9D-8444-2F68E0F60698}" type="presParOf" srcId="{62105E1D-D08C-4238-9E87-FB32D25C5F17}" destId="{095C1BFF-4973-447D-ACFB-D586F8E80340}" srcOrd="7" destOrd="0" presId="urn:microsoft.com/office/officeart/2008/layout/HalfCircleOrganizationChart"/>
    <dgm:cxn modelId="{FBF1A207-297B-4746-AAF5-6CC86FE9BA89}" type="presParOf" srcId="{095C1BFF-4973-447D-ACFB-D586F8E80340}" destId="{EC7D076B-DC6D-42EA-8C1F-48C38F5AFD94}" srcOrd="0" destOrd="0" presId="urn:microsoft.com/office/officeart/2008/layout/HalfCircleOrganizationChart"/>
    <dgm:cxn modelId="{F8B45DA0-A252-4BCF-9396-E6EF3CBC2C3F}" type="presParOf" srcId="{EC7D076B-DC6D-42EA-8C1F-48C38F5AFD94}" destId="{9F856605-10E4-4AA5-8564-DAE749011D6C}" srcOrd="0" destOrd="0" presId="urn:microsoft.com/office/officeart/2008/layout/HalfCircleOrganizationChart"/>
    <dgm:cxn modelId="{18700592-78AA-45E2-9D5C-3D68A4DD11F7}" type="presParOf" srcId="{EC7D076B-DC6D-42EA-8C1F-48C38F5AFD94}" destId="{A99DEE1F-1005-4E70-AF15-5AFCC14C1D85}" srcOrd="1" destOrd="0" presId="urn:microsoft.com/office/officeart/2008/layout/HalfCircleOrganizationChart"/>
    <dgm:cxn modelId="{4EA927FD-9437-4754-B7AC-50B24E7E96B0}" type="presParOf" srcId="{EC7D076B-DC6D-42EA-8C1F-48C38F5AFD94}" destId="{E4B3297A-3171-49D3-ABA6-944F08B63131}" srcOrd="2" destOrd="0" presId="urn:microsoft.com/office/officeart/2008/layout/HalfCircleOrganizationChart"/>
    <dgm:cxn modelId="{E39C72DE-C318-41DA-85FF-AF60FD51107F}" type="presParOf" srcId="{EC7D076B-DC6D-42EA-8C1F-48C38F5AFD94}" destId="{2CBA7618-8FA9-44A8-8839-CCE852BE8F2D}" srcOrd="3" destOrd="0" presId="urn:microsoft.com/office/officeart/2008/layout/HalfCircleOrganizationChart"/>
    <dgm:cxn modelId="{0CF3C42A-0EAF-433E-A611-25B107427054}" type="presParOf" srcId="{095C1BFF-4973-447D-ACFB-D586F8E80340}" destId="{E2DF819E-7905-4AF5-B2BC-19F017E3DB81}" srcOrd="1" destOrd="0" presId="urn:microsoft.com/office/officeart/2008/layout/HalfCircleOrganizationChart"/>
    <dgm:cxn modelId="{29A4F2B4-1394-4C3D-9654-A19CCE80D522}" type="presParOf" srcId="{095C1BFF-4973-447D-ACFB-D586F8E80340}" destId="{F270976A-8777-48B9-B86B-BBC8D66ACF00}" srcOrd="2" destOrd="0" presId="urn:microsoft.com/office/officeart/2008/layout/HalfCircleOrganizationChart"/>
    <dgm:cxn modelId="{494E22DC-4AE3-4CC2-9989-2B985E0CF27A}" type="presParOf" srcId="{6BE9458D-65F6-47EF-BD37-2293A46C1353}" destId="{BC9FBAE9-8F83-4837-95AB-91826ECBE194}"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3E15A5-65DA-445A-AC01-99C296098B7F}" type="doc">
      <dgm:prSet loTypeId="urn:microsoft.com/office/officeart/2005/8/layout/hList3" loCatId="list" qsTypeId="urn:microsoft.com/office/officeart/2005/8/quickstyle/simple4" qsCatId="simple" csTypeId="urn:microsoft.com/office/officeart/2005/8/colors/colorful2" csCatId="colorful" phldr="1"/>
      <dgm:spPr/>
      <dgm:t>
        <a:bodyPr/>
        <a:lstStyle/>
        <a:p>
          <a:endParaRPr lang="es-MX"/>
        </a:p>
      </dgm:t>
    </dgm:pt>
    <dgm:pt modelId="{00624E11-F385-463F-8F87-D9FBE7558017}">
      <dgm:prSet phldrT="[Texto]"/>
      <dgm:spPr>
        <a:solidFill>
          <a:srgbClr val="A0204E"/>
        </a:solidFill>
      </dgm:spPr>
      <dgm:t>
        <a:bodyPr/>
        <a:lstStyle/>
        <a:p>
          <a:r>
            <a:rPr lang="es-ES" dirty="0">
              <a:latin typeface="212 Moon Child Sans" panose="02000500000000000000" pitchFamily="50" charset="0"/>
            </a:rPr>
            <a:t>La Unidad de Correspondencia deben contar el personal suficiente y debidamente capacitado, así como los medios necesarios para el cumplimiento de sus funciones. . El responsable debe contar   con conocimientos, habilidades, competencia y experiencia  acordes con su  responsabilidad</a:t>
          </a:r>
          <a:r>
            <a:rPr lang="es-ES" dirty="0"/>
            <a:t>: </a:t>
          </a:r>
          <a:endParaRPr lang="es-MX" dirty="0"/>
        </a:p>
      </dgm:t>
    </dgm:pt>
    <dgm:pt modelId="{9C607953-32AA-4A76-BC28-2E5371CAAD29}" type="parTrans" cxnId="{D579D9B4-7FEE-475B-8162-9777516D1D19}">
      <dgm:prSet/>
      <dgm:spPr/>
      <dgm:t>
        <a:bodyPr/>
        <a:lstStyle/>
        <a:p>
          <a:endParaRPr lang="es-MX"/>
        </a:p>
      </dgm:t>
    </dgm:pt>
    <dgm:pt modelId="{D518C30C-4061-4B52-8130-0A798B3F7D12}" type="sibTrans" cxnId="{D579D9B4-7FEE-475B-8162-9777516D1D19}">
      <dgm:prSet/>
      <dgm:spPr/>
      <dgm:t>
        <a:bodyPr/>
        <a:lstStyle/>
        <a:p>
          <a:endParaRPr lang="es-MX"/>
        </a:p>
      </dgm:t>
    </dgm:pt>
    <dgm:pt modelId="{DC7688B7-53F9-454D-B0CF-C494D1A0AA69}">
      <dgm:prSet phldrT="[Texto]" custT="1"/>
      <dgm:spPr>
        <a:solidFill>
          <a:srgbClr val="D3516A"/>
        </a:solidFill>
      </dgm:spPr>
      <dgm:t>
        <a:bodyPr/>
        <a:lstStyle/>
        <a:p>
          <a:r>
            <a:rPr lang="es-ES" sz="1800" dirty="0">
              <a:latin typeface="212 Moon Child Sans" panose="02000500000000000000" pitchFamily="50" charset="0"/>
            </a:rPr>
            <a:t>Administración</a:t>
          </a:r>
          <a:endParaRPr lang="es-MX" sz="1800" dirty="0">
            <a:latin typeface="212 Moon Child Sans" panose="02000500000000000000" pitchFamily="50" charset="0"/>
          </a:endParaRPr>
        </a:p>
      </dgm:t>
    </dgm:pt>
    <dgm:pt modelId="{DCAD4DEE-4AA1-4F76-9DD6-F2623460897B}" type="parTrans" cxnId="{7DD877DA-9A5F-4759-BC43-E5886FE3F907}">
      <dgm:prSet/>
      <dgm:spPr/>
      <dgm:t>
        <a:bodyPr/>
        <a:lstStyle/>
        <a:p>
          <a:endParaRPr lang="es-MX"/>
        </a:p>
      </dgm:t>
    </dgm:pt>
    <dgm:pt modelId="{976B79EB-B589-4C39-AEBD-CEACDF91D6F8}" type="sibTrans" cxnId="{7DD877DA-9A5F-4759-BC43-E5886FE3F907}">
      <dgm:prSet/>
      <dgm:spPr/>
      <dgm:t>
        <a:bodyPr/>
        <a:lstStyle/>
        <a:p>
          <a:endParaRPr lang="es-MX"/>
        </a:p>
      </dgm:t>
    </dgm:pt>
    <dgm:pt modelId="{5AD26C65-E61C-4A45-AE5D-449D8862C24A}">
      <dgm:prSet phldrT="[Texto]" custT="1"/>
      <dgm:spPr/>
      <dgm:t>
        <a:bodyPr/>
        <a:lstStyle/>
        <a:p>
          <a:r>
            <a:rPr lang="es-ES" sz="1800" dirty="0">
              <a:latin typeface="212 Moon Child Sans" panose="02000500000000000000" pitchFamily="50" charset="0"/>
            </a:rPr>
            <a:t>Derecho y Contabilidad</a:t>
          </a:r>
          <a:endParaRPr lang="es-MX" sz="1800" dirty="0">
            <a:latin typeface="212 Moon Child Sans" panose="02000500000000000000" pitchFamily="50" charset="0"/>
          </a:endParaRPr>
        </a:p>
      </dgm:t>
    </dgm:pt>
    <dgm:pt modelId="{1D302E1E-5946-419E-A52E-8B5BD3199EA9}" type="parTrans" cxnId="{C7EBAFF2-DD62-48CA-9640-3DC4138F49DE}">
      <dgm:prSet/>
      <dgm:spPr/>
      <dgm:t>
        <a:bodyPr/>
        <a:lstStyle/>
        <a:p>
          <a:endParaRPr lang="es-MX"/>
        </a:p>
      </dgm:t>
    </dgm:pt>
    <dgm:pt modelId="{0C870D22-A526-4024-8A38-A15929CB3AF4}" type="sibTrans" cxnId="{C7EBAFF2-DD62-48CA-9640-3DC4138F49DE}">
      <dgm:prSet/>
      <dgm:spPr/>
      <dgm:t>
        <a:bodyPr/>
        <a:lstStyle/>
        <a:p>
          <a:endParaRPr lang="es-MX"/>
        </a:p>
      </dgm:t>
    </dgm:pt>
    <dgm:pt modelId="{DEA8C495-6C99-4C9B-BB4F-08E8EF1D9924}">
      <dgm:prSet phldrT="[Texto]" custT="1"/>
      <dgm:spPr/>
      <dgm:t>
        <a:bodyPr/>
        <a:lstStyle/>
        <a:p>
          <a:r>
            <a:rPr lang="es-ES" sz="1800" dirty="0">
              <a:latin typeface="212 Moon Child Sans" panose="02000500000000000000" pitchFamily="50" charset="0"/>
            </a:rPr>
            <a:t>Procedimientos</a:t>
          </a:r>
          <a:endParaRPr lang="es-MX" sz="1800" dirty="0">
            <a:latin typeface="212 Moon Child Sans" panose="02000500000000000000" pitchFamily="50" charset="0"/>
          </a:endParaRPr>
        </a:p>
      </dgm:t>
    </dgm:pt>
    <dgm:pt modelId="{53AA42DD-F294-4860-BA7E-62AA99F197EA}" type="parTrans" cxnId="{5C881229-6DDA-40FA-A519-DBDAB7A8E279}">
      <dgm:prSet/>
      <dgm:spPr/>
      <dgm:t>
        <a:bodyPr/>
        <a:lstStyle/>
        <a:p>
          <a:endParaRPr lang="es-MX"/>
        </a:p>
      </dgm:t>
    </dgm:pt>
    <dgm:pt modelId="{C37260FD-ACDA-48FB-967F-C7EBB67C35A3}" type="sibTrans" cxnId="{5C881229-6DDA-40FA-A519-DBDAB7A8E279}">
      <dgm:prSet/>
      <dgm:spPr/>
      <dgm:t>
        <a:bodyPr/>
        <a:lstStyle/>
        <a:p>
          <a:endParaRPr lang="es-MX"/>
        </a:p>
      </dgm:t>
    </dgm:pt>
    <dgm:pt modelId="{F1CB602D-7A48-4C72-832D-39682EC3D1B8}">
      <dgm:prSet phldrT="[Texto]" custT="1"/>
      <dgm:spPr/>
      <dgm:t>
        <a:bodyPr/>
        <a:lstStyle/>
        <a:p>
          <a:r>
            <a:rPr lang="es-ES" sz="1800" dirty="0">
              <a:latin typeface="212 Moon Child Sans" panose="02000500000000000000" pitchFamily="50" charset="0"/>
            </a:rPr>
            <a:t>TIC´S</a:t>
          </a:r>
          <a:endParaRPr lang="es-MX" sz="1800" dirty="0">
            <a:latin typeface="212 Moon Child Sans" panose="02000500000000000000" pitchFamily="50" charset="0"/>
          </a:endParaRPr>
        </a:p>
      </dgm:t>
    </dgm:pt>
    <dgm:pt modelId="{195DB6C9-8C62-48C6-B8AA-5A088CC65AB1}" type="parTrans" cxnId="{866B45C6-621C-41FE-8B52-40B9C52C4DD1}">
      <dgm:prSet/>
      <dgm:spPr/>
      <dgm:t>
        <a:bodyPr/>
        <a:lstStyle/>
        <a:p>
          <a:endParaRPr lang="es-MX"/>
        </a:p>
      </dgm:t>
    </dgm:pt>
    <dgm:pt modelId="{CF2417C3-FF04-4FEA-8B09-F1DB3C1B75A2}" type="sibTrans" cxnId="{866B45C6-621C-41FE-8B52-40B9C52C4DD1}">
      <dgm:prSet/>
      <dgm:spPr/>
      <dgm:t>
        <a:bodyPr/>
        <a:lstStyle/>
        <a:p>
          <a:endParaRPr lang="es-MX"/>
        </a:p>
      </dgm:t>
    </dgm:pt>
    <dgm:pt modelId="{FE4D1501-700F-48EE-A5EB-9E9F163FE5F3}" type="pres">
      <dgm:prSet presAssocID="{823E15A5-65DA-445A-AC01-99C296098B7F}" presName="composite" presStyleCnt="0">
        <dgm:presLayoutVars>
          <dgm:chMax val="1"/>
          <dgm:dir/>
          <dgm:resizeHandles val="exact"/>
        </dgm:presLayoutVars>
      </dgm:prSet>
      <dgm:spPr/>
    </dgm:pt>
    <dgm:pt modelId="{7E9519E4-1EC5-4850-9959-40F9B60AA112}" type="pres">
      <dgm:prSet presAssocID="{00624E11-F385-463F-8F87-D9FBE7558017}" presName="roof" presStyleLbl="dkBgShp" presStyleIdx="0" presStyleCnt="2"/>
      <dgm:spPr/>
    </dgm:pt>
    <dgm:pt modelId="{23D28CB9-21C7-4EF0-849A-034FA1BCC256}" type="pres">
      <dgm:prSet presAssocID="{00624E11-F385-463F-8F87-D9FBE7558017}" presName="pillars" presStyleCnt="0"/>
      <dgm:spPr/>
    </dgm:pt>
    <dgm:pt modelId="{92EFE38C-79E0-4BCB-85DA-A7457211ED47}" type="pres">
      <dgm:prSet presAssocID="{00624E11-F385-463F-8F87-D9FBE7558017}" presName="pillar1" presStyleLbl="node1" presStyleIdx="0" presStyleCnt="4" custScaleX="134123">
        <dgm:presLayoutVars>
          <dgm:bulletEnabled val="1"/>
        </dgm:presLayoutVars>
      </dgm:prSet>
      <dgm:spPr/>
    </dgm:pt>
    <dgm:pt modelId="{404474EA-433F-4E3C-BBE8-D1B14162F457}" type="pres">
      <dgm:prSet presAssocID="{DEA8C495-6C99-4C9B-BB4F-08E8EF1D9924}" presName="pillarX" presStyleLbl="node1" presStyleIdx="1" presStyleCnt="4" custScaleX="142500">
        <dgm:presLayoutVars>
          <dgm:bulletEnabled val="1"/>
        </dgm:presLayoutVars>
      </dgm:prSet>
      <dgm:spPr/>
    </dgm:pt>
    <dgm:pt modelId="{44C684AE-8C03-4748-A325-B5C50B57FF26}" type="pres">
      <dgm:prSet presAssocID="{F1CB602D-7A48-4C72-832D-39682EC3D1B8}" presName="pillarX" presStyleLbl="node1" presStyleIdx="2" presStyleCnt="4" custScaleX="58486">
        <dgm:presLayoutVars>
          <dgm:bulletEnabled val="1"/>
        </dgm:presLayoutVars>
      </dgm:prSet>
      <dgm:spPr/>
    </dgm:pt>
    <dgm:pt modelId="{1415B306-68FC-4B35-A0F8-8AB2AACB7117}" type="pres">
      <dgm:prSet presAssocID="{5AD26C65-E61C-4A45-AE5D-449D8862C24A}" presName="pillarX" presStyleLbl="node1" presStyleIdx="3" presStyleCnt="4">
        <dgm:presLayoutVars>
          <dgm:bulletEnabled val="1"/>
        </dgm:presLayoutVars>
      </dgm:prSet>
      <dgm:spPr/>
    </dgm:pt>
    <dgm:pt modelId="{060C3AC5-642D-4877-B606-93E8EB85AA20}" type="pres">
      <dgm:prSet presAssocID="{00624E11-F385-463F-8F87-D9FBE7558017}" presName="base" presStyleLbl="dkBgShp" presStyleIdx="1" presStyleCnt="2"/>
      <dgm:spPr>
        <a:solidFill>
          <a:srgbClr val="D780E6"/>
        </a:solidFill>
      </dgm:spPr>
    </dgm:pt>
  </dgm:ptLst>
  <dgm:cxnLst>
    <dgm:cxn modelId="{5BFD9800-BA49-4027-ABA8-B4B0E392AA80}" type="presOf" srcId="{5AD26C65-E61C-4A45-AE5D-449D8862C24A}" destId="{1415B306-68FC-4B35-A0F8-8AB2AACB7117}" srcOrd="0" destOrd="0" presId="urn:microsoft.com/office/officeart/2005/8/layout/hList3"/>
    <dgm:cxn modelId="{0F10AD25-2CE8-43E9-9FA1-0387E7F79830}" type="presOf" srcId="{823E15A5-65DA-445A-AC01-99C296098B7F}" destId="{FE4D1501-700F-48EE-A5EB-9E9F163FE5F3}" srcOrd="0" destOrd="0" presId="urn:microsoft.com/office/officeart/2005/8/layout/hList3"/>
    <dgm:cxn modelId="{9A196F26-3538-46E4-AF9E-C98EB46A9130}" type="presOf" srcId="{00624E11-F385-463F-8F87-D9FBE7558017}" destId="{7E9519E4-1EC5-4850-9959-40F9B60AA112}" srcOrd="0" destOrd="0" presId="urn:microsoft.com/office/officeart/2005/8/layout/hList3"/>
    <dgm:cxn modelId="{5C881229-6DDA-40FA-A519-DBDAB7A8E279}" srcId="{00624E11-F385-463F-8F87-D9FBE7558017}" destId="{DEA8C495-6C99-4C9B-BB4F-08E8EF1D9924}" srcOrd="1" destOrd="0" parTransId="{53AA42DD-F294-4860-BA7E-62AA99F197EA}" sibTransId="{C37260FD-ACDA-48FB-967F-C7EBB67C35A3}"/>
    <dgm:cxn modelId="{1E442F45-BE43-4A4D-9272-D46E686352AE}" type="presOf" srcId="{F1CB602D-7A48-4C72-832D-39682EC3D1B8}" destId="{44C684AE-8C03-4748-A325-B5C50B57FF26}" srcOrd="0" destOrd="0" presId="urn:microsoft.com/office/officeart/2005/8/layout/hList3"/>
    <dgm:cxn modelId="{9E05A968-01B5-43F4-A608-66ABB5584A33}" type="presOf" srcId="{DEA8C495-6C99-4C9B-BB4F-08E8EF1D9924}" destId="{404474EA-433F-4E3C-BBE8-D1B14162F457}" srcOrd="0" destOrd="0" presId="urn:microsoft.com/office/officeart/2005/8/layout/hList3"/>
    <dgm:cxn modelId="{D579D9B4-7FEE-475B-8162-9777516D1D19}" srcId="{823E15A5-65DA-445A-AC01-99C296098B7F}" destId="{00624E11-F385-463F-8F87-D9FBE7558017}" srcOrd="0" destOrd="0" parTransId="{9C607953-32AA-4A76-BC28-2E5371CAAD29}" sibTransId="{D518C30C-4061-4B52-8130-0A798B3F7D12}"/>
    <dgm:cxn modelId="{B7097AC0-43CE-4389-AE99-63A4E6D2DF95}" type="presOf" srcId="{DC7688B7-53F9-454D-B0CF-C494D1A0AA69}" destId="{92EFE38C-79E0-4BCB-85DA-A7457211ED47}" srcOrd="0" destOrd="0" presId="urn:microsoft.com/office/officeart/2005/8/layout/hList3"/>
    <dgm:cxn modelId="{866B45C6-621C-41FE-8B52-40B9C52C4DD1}" srcId="{00624E11-F385-463F-8F87-D9FBE7558017}" destId="{F1CB602D-7A48-4C72-832D-39682EC3D1B8}" srcOrd="2" destOrd="0" parTransId="{195DB6C9-8C62-48C6-B8AA-5A088CC65AB1}" sibTransId="{CF2417C3-FF04-4FEA-8B09-F1DB3C1B75A2}"/>
    <dgm:cxn modelId="{7DD877DA-9A5F-4759-BC43-E5886FE3F907}" srcId="{00624E11-F385-463F-8F87-D9FBE7558017}" destId="{DC7688B7-53F9-454D-B0CF-C494D1A0AA69}" srcOrd="0" destOrd="0" parTransId="{DCAD4DEE-4AA1-4F76-9DD6-F2623460897B}" sibTransId="{976B79EB-B589-4C39-AEBD-CEACDF91D6F8}"/>
    <dgm:cxn modelId="{C7EBAFF2-DD62-48CA-9640-3DC4138F49DE}" srcId="{00624E11-F385-463F-8F87-D9FBE7558017}" destId="{5AD26C65-E61C-4A45-AE5D-449D8862C24A}" srcOrd="3" destOrd="0" parTransId="{1D302E1E-5946-419E-A52E-8B5BD3199EA9}" sibTransId="{0C870D22-A526-4024-8A38-A15929CB3AF4}"/>
    <dgm:cxn modelId="{30F0FCAB-2764-4FD7-8672-769E3E3FAA8F}" type="presParOf" srcId="{FE4D1501-700F-48EE-A5EB-9E9F163FE5F3}" destId="{7E9519E4-1EC5-4850-9959-40F9B60AA112}" srcOrd="0" destOrd="0" presId="urn:microsoft.com/office/officeart/2005/8/layout/hList3"/>
    <dgm:cxn modelId="{3270A439-0435-4DBF-86BB-F0CAE95D81E3}" type="presParOf" srcId="{FE4D1501-700F-48EE-A5EB-9E9F163FE5F3}" destId="{23D28CB9-21C7-4EF0-849A-034FA1BCC256}" srcOrd="1" destOrd="0" presId="urn:microsoft.com/office/officeart/2005/8/layout/hList3"/>
    <dgm:cxn modelId="{60B11568-29F6-4150-92C8-7C9B08D1C0A0}" type="presParOf" srcId="{23D28CB9-21C7-4EF0-849A-034FA1BCC256}" destId="{92EFE38C-79E0-4BCB-85DA-A7457211ED47}" srcOrd="0" destOrd="0" presId="urn:microsoft.com/office/officeart/2005/8/layout/hList3"/>
    <dgm:cxn modelId="{BE6B66EE-40D4-4B00-9FDA-C8FC3C023BAA}" type="presParOf" srcId="{23D28CB9-21C7-4EF0-849A-034FA1BCC256}" destId="{404474EA-433F-4E3C-BBE8-D1B14162F457}" srcOrd="1" destOrd="0" presId="urn:microsoft.com/office/officeart/2005/8/layout/hList3"/>
    <dgm:cxn modelId="{E57C276A-B1C8-4263-84A6-0168D1991DAF}" type="presParOf" srcId="{23D28CB9-21C7-4EF0-849A-034FA1BCC256}" destId="{44C684AE-8C03-4748-A325-B5C50B57FF26}" srcOrd="2" destOrd="0" presId="urn:microsoft.com/office/officeart/2005/8/layout/hList3"/>
    <dgm:cxn modelId="{CAF739AD-5ECA-4066-8D28-3453EBB272B1}" type="presParOf" srcId="{23D28CB9-21C7-4EF0-849A-034FA1BCC256}" destId="{1415B306-68FC-4B35-A0F8-8AB2AACB7117}" srcOrd="3" destOrd="0" presId="urn:microsoft.com/office/officeart/2005/8/layout/hList3"/>
    <dgm:cxn modelId="{79E73CFD-0AB0-4BC5-80D6-69E3E0FFCD81}" type="presParOf" srcId="{FE4D1501-700F-48EE-A5EB-9E9F163FE5F3}" destId="{060C3AC5-642D-4877-B606-93E8EB85AA2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55D7EC-9380-4D4C-8555-D22E3CB5ED0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D7A5FDE2-1BC0-494F-AD57-61D99C09F906}">
      <dgm:prSet phldrT="[Texto]"/>
      <dgm:spPr>
        <a:solidFill>
          <a:srgbClr val="DF8C7B"/>
        </a:solidFill>
        <a:ln>
          <a:solidFill>
            <a:srgbClr val="DF8C7B"/>
          </a:solidFill>
        </a:ln>
      </dgm:spPr>
      <dgm:t>
        <a:bodyPr/>
        <a:lstStyle/>
        <a:p>
          <a:r>
            <a:rPr lang="es-ES" dirty="0">
              <a:latin typeface="212 Moon Child Sans" panose="02000500000000000000" pitchFamily="50" charset="0"/>
            </a:rPr>
            <a:t>Correspondencia de entrada</a:t>
          </a:r>
          <a:endParaRPr lang="es-MX" dirty="0">
            <a:latin typeface="212 Moon Child Sans" panose="02000500000000000000" pitchFamily="50" charset="0"/>
          </a:endParaRPr>
        </a:p>
      </dgm:t>
    </dgm:pt>
    <dgm:pt modelId="{850F3841-4534-4353-B8EA-70B8C3FD3EAC}" type="parTrans" cxnId="{BC1EDCED-D3A1-4DD0-9408-E68B9A0D8F82}">
      <dgm:prSet/>
      <dgm:spPr/>
      <dgm:t>
        <a:bodyPr/>
        <a:lstStyle/>
        <a:p>
          <a:endParaRPr lang="es-MX"/>
        </a:p>
      </dgm:t>
    </dgm:pt>
    <dgm:pt modelId="{E11D8EF3-DF8B-4EA6-ACB6-9A8B9BB5AB1D}" type="sibTrans" cxnId="{BC1EDCED-D3A1-4DD0-9408-E68B9A0D8F82}">
      <dgm:prSet/>
      <dgm:spPr/>
      <dgm:t>
        <a:bodyPr/>
        <a:lstStyle/>
        <a:p>
          <a:endParaRPr lang="es-MX"/>
        </a:p>
      </dgm:t>
    </dgm:pt>
    <dgm:pt modelId="{324B8C89-A0FB-4189-9E45-6AD1EC0A3D98}">
      <dgm:prSet phldrT="[Texto]"/>
      <dgm:spPr/>
      <dgm:t>
        <a:bodyPr/>
        <a:lstStyle/>
        <a:p>
          <a:r>
            <a:rPr lang="es-ES" dirty="0">
              <a:latin typeface="212 Moon Child Sans" panose="02000500000000000000" pitchFamily="50" charset="0"/>
            </a:rPr>
            <a:t>Correspondencia en trámite</a:t>
          </a:r>
          <a:endParaRPr lang="es-MX" dirty="0">
            <a:latin typeface="212 Moon Child Sans" panose="02000500000000000000" pitchFamily="50" charset="0"/>
          </a:endParaRPr>
        </a:p>
      </dgm:t>
    </dgm:pt>
    <dgm:pt modelId="{E24DC3FE-B671-4B04-BF43-F5BDD509A133}" type="parTrans" cxnId="{9620A924-FE67-4D51-869A-533F783F126B}">
      <dgm:prSet/>
      <dgm:spPr/>
      <dgm:t>
        <a:bodyPr/>
        <a:lstStyle/>
        <a:p>
          <a:endParaRPr lang="es-MX"/>
        </a:p>
      </dgm:t>
    </dgm:pt>
    <dgm:pt modelId="{B322823F-7C07-4CE8-9EA7-B6E9F02A8A04}" type="sibTrans" cxnId="{9620A924-FE67-4D51-869A-533F783F126B}">
      <dgm:prSet/>
      <dgm:spPr/>
      <dgm:t>
        <a:bodyPr/>
        <a:lstStyle/>
        <a:p>
          <a:endParaRPr lang="es-MX"/>
        </a:p>
      </dgm:t>
    </dgm:pt>
    <dgm:pt modelId="{87A66493-513B-4592-AC80-4FE468A729C7}">
      <dgm:prSet phldrT="[Texto]"/>
      <dgm:spPr/>
      <dgm:t>
        <a:bodyPr/>
        <a:lstStyle/>
        <a:p>
          <a:r>
            <a:rPr lang="es-ES" dirty="0">
              <a:solidFill>
                <a:schemeClr val="bg2">
                  <a:lumMod val="50000"/>
                </a:schemeClr>
              </a:solidFill>
              <a:latin typeface="212 Moon Child Sans" panose="02000500000000000000" pitchFamily="50" charset="0"/>
            </a:rPr>
            <a:t>Es generalmente como control de gestión (que técnicamente es un proceso más amplio que implica la participación de los archivos de trámite)</a:t>
          </a:r>
          <a:endParaRPr lang="es-MX" dirty="0">
            <a:solidFill>
              <a:schemeClr val="bg2">
                <a:lumMod val="50000"/>
              </a:schemeClr>
            </a:solidFill>
            <a:latin typeface="212 Moon Child Sans" panose="02000500000000000000" pitchFamily="50" charset="0"/>
          </a:endParaRPr>
        </a:p>
      </dgm:t>
    </dgm:pt>
    <dgm:pt modelId="{313DAC04-1702-4C32-B914-3B7B93C08AA4}" type="parTrans" cxnId="{EA300132-C0EE-4B65-9FB3-42957D4CD1DD}">
      <dgm:prSet/>
      <dgm:spPr/>
      <dgm:t>
        <a:bodyPr/>
        <a:lstStyle/>
        <a:p>
          <a:endParaRPr lang="es-MX"/>
        </a:p>
      </dgm:t>
    </dgm:pt>
    <dgm:pt modelId="{C5F1C3C2-4602-402D-905E-CE71A171B1F9}" type="sibTrans" cxnId="{EA300132-C0EE-4B65-9FB3-42957D4CD1DD}">
      <dgm:prSet/>
      <dgm:spPr/>
      <dgm:t>
        <a:bodyPr/>
        <a:lstStyle/>
        <a:p>
          <a:endParaRPr lang="es-MX"/>
        </a:p>
      </dgm:t>
    </dgm:pt>
    <dgm:pt modelId="{BB3B5C8C-753B-4E2E-9185-5A7C42D155D3}">
      <dgm:prSet phldrT="[Texto]"/>
      <dgm:spPr>
        <a:solidFill>
          <a:srgbClr val="D780E6"/>
        </a:solidFill>
        <a:ln>
          <a:solidFill>
            <a:srgbClr val="A081AF"/>
          </a:solidFill>
        </a:ln>
      </dgm:spPr>
      <dgm:t>
        <a:bodyPr/>
        <a:lstStyle/>
        <a:p>
          <a:r>
            <a:rPr lang="es-ES" dirty="0">
              <a:latin typeface="212 Moon Child Sans" panose="02000500000000000000" pitchFamily="50" charset="0"/>
            </a:rPr>
            <a:t>Correspondencia de salida</a:t>
          </a:r>
          <a:endParaRPr lang="es-MX" dirty="0">
            <a:latin typeface="212 Moon Child Sans" panose="02000500000000000000" pitchFamily="50" charset="0"/>
          </a:endParaRPr>
        </a:p>
      </dgm:t>
    </dgm:pt>
    <dgm:pt modelId="{7E320B25-CF38-4E0C-BD98-E0C662F5B1A6}" type="parTrans" cxnId="{DC6A33DB-65C8-47BA-8254-B6DB22AFE7C9}">
      <dgm:prSet/>
      <dgm:spPr/>
      <dgm:t>
        <a:bodyPr/>
        <a:lstStyle/>
        <a:p>
          <a:endParaRPr lang="es-MX"/>
        </a:p>
      </dgm:t>
    </dgm:pt>
    <dgm:pt modelId="{859A5E34-3EE7-4192-90F5-D2EB3EDA1CA0}" type="sibTrans" cxnId="{DC6A33DB-65C8-47BA-8254-B6DB22AFE7C9}">
      <dgm:prSet/>
      <dgm:spPr/>
      <dgm:t>
        <a:bodyPr/>
        <a:lstStyle/>
        <a:p>
          <a:endParaRPr lang="es-MX"/>
        </a:p>
      </dgm:t>
    </dgm:pt>
    <dgm:pt modelId="{DF1B7582-B177-49A5-AF55-0507C2321731}">
      <dgm:prSet phldrT="[Texto]"/>
      <dgm:spPr>
        <a:ln>
          <a:solidFill>
            <a:srgbClr val="A081AF"/>
          </a:solidFill>
        </a:ln>
      </dgm:spPr>
      <dgm:t>
        <a:bodyPr/>
        <a:lstStyle/>
        <a:p>
          <a:r>
            <a:rPr lang="es-ES" dirty="0">
              <a:solidFill>
                <a:schemeClr val="bg2">
                  <a:lumMod val="50000"/>
                </a:schemeClr>
              </a:solidFill>
              <a:latin typeface="212 Moon Child Sans" panose="02000500000000000000" pitchFamily="50" charset="0"/>
            </a:rPr>
            <a:t>La que egresa de la institución o de sus áreas internas sea  esta como respuesta a la correspondencia de entrada o no.</a:t>
          </a:r>
          <a:endParaRPr lang="es-MX" dirty="0">
            <a:solidFill>
              <a:schemeClr val="bg2">
                <a:lumMod val="50000"/>
              </a:schemeClr>
            </a:solidFill>
            <a:latin typeface="212 Moon Child Sans" panose="02000500000000000000" pitchFamily="50" charset="0"/>
          </a:endParaRPr>
        </a:p>
      </dgm:t>
    </dgm:pt>
    <dgm:pt modelId="{8CDFF62C-F0A5-4F45-B031-7E3BED2017A2}" type="parTrans" cxnId="{A583F2E9-7FB4-461F-8E54-E8C44A7ED47F}">
      <dgm:prSet/>
      <dgm:spPr/>
      <dgm:t>
        <a:bodyPr/>
        <a:lstStyle/>
        <a:p>
          <a:endParaRPr lang="es-MX"/>
        </a:p>
      </dgm:t>
    </dgm:pt>
    <dgm:pt modelId="{72620D73-313C-4D74-AC40-7295DEB0B7DF}" type="sibTrans" cxnId="{A583F2E9-7FB4-461F-8E54-E8C44A7ED47F}">
      <dgm:prSet/>
      <dgm:spPr/>
      <dgm:t>
        <a:bodyPr/>
        <a:lstStyle/>
        <a:p>
          <a:endParaRPr lang="es-MX"/>
        </a:p>
      </dgm:t>
    </dgm:pt>
    <dgm:pt modelId="{07729E3C-5EDE-4B4E-A41A-7B5BBEFAC52C}">
      <dgm:prSet phldrT="[Texto]"/>
      <dgm:spPr>
        <a:ln>
          <a:solidFill>
            <a:srgbClr val="DF8C7B"/>
          </a:solidFill>
        </a:ln>
      </dgm:spPr>
      <dgm:t>
        <a:bodyPr/>
        <a:lstStyle/>
        <a:p>
          <a:r>
            <a:rPr lang="es-ES" dirty="0">
              <a:solidFill>
                <a:schemeClr val="bg2">
                  <a:lumMod val="50000"/>
                </a:schemeClr>
              </a:solidFill>
              <a:latin typeface="212 Moon Child Sans" panose="02000500000000000000" pitchFamily="50" charset="0"/>
            </a:rPr>
            <a:t>Los documentos que ingresan a la institución por la Unidad de Correspondencia, procedentes de instancias externas.</a:t>
          </a:r>
          <a:endParaRPr lang="es-MX" dirty="0">
            <a:solidFill>
              <a:schemeClr val="bg2">
                <a:lumMod val="50000"/>
              </a:schemeClr>
            </a:solidFill>
            <a:latin typeface="212 Moon Child Sans" panose="02000500000000000000" pitchFamily="50" charset="0"/>
          </a:endParaRPr>
        </a:p>
      </dgm:t>
    </dgm:pt>
    <dgm:pt modelId="{76F4138F-58F7-4559-A45C-7FCF33358159}" type="sibTrans" cxnId="{688E40E9-F490-4259-9396-FCAFA1B785A5}">
      <dgm:prSet/>
      <dgm:spPr/>
      <dgm:t>
        <a:bodyPr/>
        <a:lstStyle/>
        <a:p>
          <a:endParaRPr lang="es-MX"/>
        </a:p>
      </dgm:t>
    </dgm:pt>
    <dgm:pt modelId="{296AB8F7-11EE-4AB0-899E-5EB44B5A8111}" type="parTrans" cxnId="{688E40E9-F490-4259-9396-FCAFA1B785A5}">
      <dgm:prSet/>
      <dgm:spPr/>
      <dgm:t>
        <a:bodyPr/>
        <a:lstStyle/>
        <a:p>
          <a:endParaRPr lang="es-MX"/>
        </a:p>
      </dgm:t>
    </dgm:pt>
    <dgm:pt modelId="{7F4576AA-6FA1-4E3D-8094-DF7251FD40A1}" type="pres">
      <dgm:prSet presAssocID="{0E55D7EC-9380-4D4C-8555-D22E3CB5ED0D}" presName="linearFlow" presStyleCnt="0">
        <dgm:presLayoutVars>
          <dgm:dir/>
          <dgm:animLvl val="lvl"/>
          <dgm:resizeHandles val="exact"/>
        </dgm:presLayoutVars>
      </dgm:prSet>
      <dgm:spPr/>
    </dgm:pt>
    <dgm:pt modelId="{3BA37ED4-8787-4AEC-BE80-2A181E2997A0}" type="pres">
      <dgm:prSet presAssocID="{D7A5FDE2-1BC0-494F-AD57-61D99C09F906}" presName="composite" presStyleCnt="0"/>
      <dgm:spPr/>
    </dgm:pt>
    <dgm:pt modelId="{C9E5D786-9F65-4F48-82D6-920127E513AB}" type="pres">
      <dgm:prSet presAssocID="{D7A5FDE2-1BC0-494F-AD57-61D99C09F906}" presName="parentText" presStyleLbl="alignNode1" presStyleIdx="0" presStyleCnt="3">
        <dgm:presLayoutVars>
          <dgm:chMax val="1"/>
          <dgm:bulletEnabled val="1"/>
        </dgm:presLayoutVars>
      </dgm:prSet>
      <dgm:spPr/>
    </dgm:pt>
    <dgm:pt modelId="{C7213F4B-0CC1-4EDE-8D95-3F5628900980}" type="pres">
      <dgm:prSet presAssocID="{D7A5FDE2-1BC0-494F-AD57-61D99C09F906}" presName="descendantText" presStyleLbl="alignAcc1" presStyleIdx="0" presStyleCnt="3">
        <dgm:presLayoutVars>
          <dgm:bulletEnabled val="1"/>
        </dgm:presLayoutVars>
      </dgm:prSet>
      <dgm:spPr/>
    </dgm:pt>
    <dgm:pt modelId="{AA3C9B0A-FF81-49E1-95A9-FE25CCB7D818}" type="pres">
      <dgm:prSet presAssocID="{E11D8EF3-DF8B-4EA6-ACB6-9A8B9BB5AB1D}" presName="sp" presStyleCnt="0"/>
      <dgm:spPr/>
    </dgm:pt>
    <dgm:pt modelId="{58B0EF81-CC32-4D2D-89D7-CBBF113FD125}" type="pres">
      <dgm:prSet presAssocID="{324B8C89-A0FB-4189-9E45-6AD1EC0A3D98}" presName="composite" presStyleCnt="0"/>
      <dgm:spPr/>
    </dgm:pt>
    <dgm:pt modelId="{52C48C8D-8067-45EB-A6D1-15AD2DD6B9FF}" type="pres">
      <dgm:prSet presAssocID="{324B8C89-A0FB-4189-9E45-6AD1EC0A3D98}" presName="parentText" presStyleLbl="alignNode1" presStyleIdx="1" presStyleCnt="3">
        <dgm:presLayoutVars>
          <dgm:chMax val="1"/>
          <dgm:bulletEnabled val="1"/>
        </dgm:presLayoutVars>
      </dgm:prSet>
      <dgm:spPr/>
    </dgm:pt>
    <dgm:pt modelId="{57BAB80B-BB20-4196-BFAF-669785FD4368}" type="pres">
      <dgm:prSet presAssocID="{324B8C89-A0FB-4189-9E45-6AD1EC0A3D98}" presName="descendantText" presStyleLbl="alignAcc1" presStyleIdx="1" presStyleCnt="3">
        <dgm:presLayoutVars>
          <dgm:bulletEnabled val="1"/>
        </dgm:presLayoutVars>
      </dgm:prSet>
      <dgm:spPr/>
    </dgm:pt>
    <dgm:pt modelId="{6B6ADBBA-BC69-4707-9547-4032FD796EA7}" type="pres">
      <dgm:prSet presAssocID="{B322823F-7C07-4CE8-9EA7-B6E9F02A8A04}" presName="sp" presStyleCnt="0"/>
      <dgm:spPr/>
    </dgm:pt>
    <dgm:pt modelId="{688E355F-AA79-4C35-9E64-86A8C40DE039}" type="pres">
      <dgm:prSet presAssocID="{BB3B5C8C-753B-4E2E-9185-5A7C42D155D3}" presName="composite" presStyleCnt="0"/>
      <dgm:spPr/>
    </dgm:pt>
    <dgm:pt modelId="{E689F0BC-43CE-466F-A052-EB8AEAA8E9B8}" type="pres">
      <dgm:prSet presAssocID="{BB3B5C8C-753B-4E2E-9185-5A7C42D155D3}" presName="parentText" presStyleLbl="alignNode1" presStyleIdx="2" presStyleCnt="3">
        <dgm:presLayoutVars>
          <dgm:chMax val="1"/>
          <dgm:bulletEnabled val="1"/>
        </dgm:presLayoutVars>
      </dgm:prSet>
      <dgm:spPr/>
    </dgm:pt>
    <dgm:pt modelId="{DA75D279-459F-44EA-88E6-B4910317AD20}" type="pres">
      <dgm:prSet presAssocID="{BB3B5C8C-753B-4E2E-9185-5A7C42D155D3}" presName="descendantText" presStyleLbl="alignAcc1" presStyleIdx="2" presStyleCnt="3" custLinFactNeighborY="0">
        <dgm:presLayoutVars>
          <dgm:bulletEnabled val="1"/>
        </dgm:presLayoutVars>
      </dgm:prSet>
      <dgm:spPr/>
    </dgm:pt>
  </dgm:ptLst>
  <dgm:cxnLst>
    <dgm:cxn modelId="{6A09EE22-79C4-4DF2-817F-9F87268C843D}" type="presOf" srcId="{DF1B7582-B177-49A5-AF55-0507C2321731}" destId="{DA75D279-459F-44EA-88E6-B4910317AD20}" srcOrd="0" destOrd="0" presId="urn:microsoft.com/office/officeart/2005/8/layout/chevron2"/>
    <dgm:cxn modelId="{9620A924-FE67-4D51-869A-533F783F126B}" srcId="{0E55D7EC-9380-4D4C-8555-D22E3CB5ED0D}" destId="{324B8C89-A0FB-4189-9E45-6AD1EC0A3D98}" srcOrd="1" destOrd="0" parTransId="{E24DC3FE-B671-4B04-BF43-F5BDD509A133}" sibTransId="{B322823F-7C07-4CE8-9EA7-B6E9F02A8A04}"/>
    <dgm:cxn modelId="{D8D6952D-22D0-424D-B040-FAED8D0B5082}" type="presOf" srcId="{0E55D7EC-9380-4D4C-8555-D22E3CB5ED0D}" destId="{7F4576AA-6FA1-4E3D-8094-DF7251FD40A1}" srcOrd="0" destOrd="0" presId="urn:microsoft.com/office/officeart/2005/8/layout/chevron2"/>
    <dgm:cxn modelId="{EA300132-C0EE-4B65-9FB3-42957D4CD1DD}" srcId="{324B8C89-A0FB-4189-9E45-6AD1EC0A3D98}" destId="{87A66493-513B-4592-AC80-4FE468A729C7}" srcOrd="0" destOrd="0" parTransId="{313DAC04-1702-4C32-B914-3B7B93C08AA4}" sibTransId="{C5F1C3C2-4602-402D-905E-CE71A171B1F9}"/>
    <dgm:cxn modelId="{74FF5685-DC31-43F3-8DF6-5808FDF4E159}" type="presOf" srcId="{BB3B5C8C-753B-4E2E-9185-5A7C42D155D3}" destId="{E689F0BC-43CE-466F-A052-EB8AEAA8E9B8}" srcOrd="0" destOrd="0" presId="urn:microsoft.com/office/officeart/2005/8/layout/chevron2"/>
    <dgm:cxn modelId="{167B3688-48BD-4D07-8B61-26BFFDB3E0E7}" type="presOf" srcId="{87A66493-513B-4592-AC80-4FE468A729C7}" destId="{57BAB80B-BB20-4196-BFAF-669785FD4368}" srcOrd="0" destOrd="0" presId="urn:microsoft.com/office/officeart/2005/8/layout/chevron2"/>
    <dgm:cxn modelId="{2F264195-978D-4326-B338-D0FD867944FD}" type="presOf" srcId="{D7A5FDE2-1BC0-494F-AD57-61D99C09F906}" destId="{C9E5D786-9F65-4F48-82D6-920127E513AB}" srcOrd="0" destOrd="0" presId="urn:microsoft.com/office/officeart/2005/8/layout/chevron2"/>
    <dgm:cxn modelId="{1C7172A7-58FB-44D6-9DC8-A6863C1EE707}" type="presOf" srcId="{07729E3C-5EDE-4B4E-A41A-7B5BBEFAC52C}" destId="{C7213F4B-0CC1-4EDE-8D95-3F5628900980}" srcOrd="0" destOrd="0" presId="urn:microsoft.com/office/officeart/2005/8/layout/chevron2"/>
    <dgm:cxn modelId="{AA2D0DC2-8DD4-486F-A64E-4D5E146584ED}" type="presOf" srcId="{324B8C89-A0FB-4189-9E45-6AD1EC0A3D98}" destId="{52C48C8D-8067-45EB-A6D1-15AD2DD6B9FF}" srcOrd="0" destOrd="0" presId="urn:microsoft.com/office/officeart/2005/8/layout/chevron2"/>
    <dgm:cxn modelId="{DC6A33DB-65C8-47BA-8254-B6DB22AFE7C9}" srcId="{0E55D7EC-9380-4D4C-8555-D22E3CB5ED0D}" destId="{BB3B5C8C-753B-4E2E-9185-5A7C42D155D3}" srcOrd="2" destOrd="0" parTransId="{7E320B25-CF38-4E0C-BD98-E0C662F5B1A6}" sibTransId="{859A5E34-3EE7-4192-90F5-D2EB3EDA1CA0}"/>
    <dgm:cxn modelId="{688E40E9-F490-4259-9396-FCAFA1B785A5}" srcId="{D7A5FDE2-1BC0-494F-AD57-61D99C09F906}" destId="{07729E3C-5EDE-4B4E-A41A-7B5BBEFAC52C}" srcOrd="0" destOrd="0" parTransId="{296AB8F7-11EE-4AB0-899E-5EB44B5A8111}" sibTransId="{76F4138F-58F7-4559-A45C-7FCF33358159}"/>
    <dgm:cxn modelId="{A583F2E9-7FB4-461F-8E54-E8C44A7ED47F}" srcId="{BB3B5C8C-753B-4E2E-9185-5A7C42D155D3}" destId="{DF1B7582-B177-49A5-AF55-0507C2321731}" srcOrd="0" destOrd="0" parTransId="{8CDFF62C-F0A5-4F45-B031-7E3BED2017A2}" sibTransId="{72620D73-313C-4D74-AC40-7295DEB0B7DF}"/>
    <dgm:cxn modelId="{BC1EDCED-D3A1-4DD0-9408-E68B9A0D8F82}" srcId="{0E55D7EC-9380-4D4C-8555-D22E3CB5ED0D}" destId="{D7A5FDE2-1BC0-494F-AD57-61D99C09F906}" srcOrd="0" destOrd="0" parTransId="{850F3841-4534-4353-B8EA-70B8C3FD3EAC}" sibTransId="{E11D8EF3-DF8B-4EA6-ACB6-9A8B9BB5AB1D}"/>
    <dgm:cxn modelId="{5B509248-354C-4462-886F-376ED5A89F6A}" type="presParOf" srcId="{7F4576AA-6FA1-4E3D-8094-DF7251FD40A1}" destId="{3BA37ED4-8787-4AEC-BE80-2A181E2997A0}" srcOrd="0" destOrd="0" presId="urn:microsoft.com/office/officeart/2005/8/layout/chevron2"/>
    <dgm:cxn modelId="{055C24A6-89E0-4EC3-80D8-6465CF99853D}" type="presParOf" srcId="{3BA37ED4-8787-4AEC-BE80-2A181E2997A0}" destId="{C9E5D786-9F65-4F48-82D6-920127E513AB}" srcOrd="0" destOrd="0" presId="urn:microsoft.com/office/officeart/2005/8/layout/chevron2"/>
    <dgm:cxn modelId="{1AC16BB1-178D-4CD7-8858-F8EF9A76B1E0}" type="presParOf" srcId="{3BA37ED4-8787-4AEC-BE80-2A181E2997A0}" destId="{C7213F4B-0CC1-4EDE-8D95-3F5628900980}" srcOrd="1" destOrd="0" presId="urn:microsoft.com/office/officeart/2005/8/layout/chevron2"/>
    <dgm:cxn modelId="{6DCA05D3-6537-457C-BFB0-9F3A484F5891}" type="presParOf" srcId="{7F4576AA-6FA1-4E3D-8094-DF7251FD40A1}" destId="{AA3C9B0A-FF81-49E1-95A9-FE25CCB7D818}" srcOrd="1" destOrd="0" presId="urn:microsoft.com/office/officeart/2005/8/layout/chevron2"/>
    <dgm:cxn modelId="{0A757DC9-B991-41C8-BCB6-F8EDA84B19D5}" type="presParOf" srcId="{7F4576AA-6FA1-4E3D-8094-DF7251FD40A1}" destId="{58B0EF81-CC32-4D2D-89D7-CBBF113FD125}" srcOrd="2" destOrd="0" presId="urn:microsoft.com/office/officeart/2005/8/layout/chevron2"/>
    <dgm:cxn modelId="{79518751-9A52-4429-B777-D790075434F0}" type="presParOf" srcId="{58B0EF81-CC32-4D2D-89D7-CBBF113FD125}" destId="{52C48C8D-8067-45EB-A6D1-15AD2DD6B9FF}" srcOrd="0" destOrd="0" presId="urn:microsoft.com/office/officeart/2005/8/layout/chevron2"/>
    <dgm:cxn modelId="{6B40585C-F93C-47C1-B5AF-9FCF0D30BC73}" type="presParOf" srcId="{58B0EF81-CC32-4D2D-89D7-CBBF113FD125}" destId="{57BAB80B-BB20-4196-BFAF-669785FD4368}" srcOrd="1" destOrd="0" presId="urn:microsoft.com/office/officeart/2005/8/layout/chevron2"/>
    <dgm:cxn modelId="{C9204D4B-1BD2-4BF9-83BB-2D22DD7D9C43}" type="presParOf" srcId="{7F4576AA-6FA1-4E3D-8094-DF7251FD40A1}" destId="{6B6ADBBA-BC69-4707-9547-4032FD796EA7}" srcOrd="3" destOrd="0" presId="urn:microsoft.com/office/officeart/2005/8/layout/chevron2"/>
    <dgm:cxn modelId="{8AABB615-C6D0-4A4F-8AF7-BE34A1020B55}" type="presParOf" srcId="{7F4576AA-6FA1-4E3D-8094-DF7251FD40A1}" destId="{688E355F-AA79-4C35-9E64-86A8C40DE039}" srcOrd="4" destOrd="0" presId="urn:microsoft.com/office/officeart/2005/8/layout/chevron2"/>
    <dgm:cxn modelId="{9DA8DD0D-E4ED-4D48-BF2C-71FBA1A957C8}" type="presParOf" srcId="{688E355F-AA79-4C35-9E64-86A8C40DE039}" destId="{E689F0BC-43CE-466F-A052-EB8AEAA8E9B8}" srcOrd="0" destOrd="0" presId="urn:microsoft.com/office/officeart/2005/8/layout/chevron2"/>
    <dgm:cxn modelId="{C7AA0C43-4D05-43FD-9CD2-1353B03D9F36}" type="presParOf" srcId="{688E355F-AA79-4C35-9E64-86A8C40DE039}" destId="{DA75D279-459F-44EA-88E6-B4910317AD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4055CE-2EF6-4BD6-9252-5D6CBD12028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72E9CCD1-945E-461E-AA1B-CAE1E56BFA28}">
      <dgm:prSet phldrT="[Texto]"/>
      <dgm:spPr>
        <a:solidFill>
          <a:srgbClr val="DF8C7B"/>
        </a:solidFill>
      </dgm:spPr>
      <dgm:t>
        <a:bodyPr/>
        <a:lstStyle/>
        <a:p>
          <a:r>
            <a:rPr lang="es-ES" dirty="0">
              <a:solidFill>
                <a:schemeClr val="bg2">
                  <a:lumMod val="50000"/>
                </a:schemeClr>
              </a:solidFill>
              <a:latin typeface="212 Moon Child Sans" panose="02000500000000000000" pitchFamily="50" charset="0"/>
            </a:rPr>
            <a:t>Correspondencia </a:t>
          </a:r>
          <a:endParaRPr lang="es-MX" dirty="0">
            <a:solidFill>
              <a:schemeClr val="bg2">
                <a:lumMod val="50000"/>
              </a:schemeClr>
            </a:solidFill>
            <a:latin typeface="212 Moon Child Sans" panose="02000500000000000000" pitchFamily="50" charset="0"/>
          </a:endParaRPr>
        </a:p>
      </dgm:t>
    </dgm:pt>
    <dgm:pt modelId="{F1DB91CF-9A25-412B-AA53-196BA68254A0}" type="parTrans" cxnId="{D22B2388-62BF-4965-9D82-0B33EC0C653E}">
      <dgm:prSet/>
      <dgm:spPr/>
      <dgm:t>
        <a:bodyPr/>
        <a:lstStyle/>
        <a:p>
          <a:endParaRPr lang="es-MX"/>
        </a:p>
      </dgm:t>
    </dgm:pt>
    <dgm:pt modelId="{BF71AF43-6459-436A-8651-453078064C59}" type="sibTrans" cxnId="{D22B2388-62BF-4965-9D82-0B33EC0C653E}">
      <dgm:prSet/>
      <dgm:spPr/>
      <dgm:t>
        <a:bodyPr/>
        <a:lstStyle/>
        <a:p>
          <a:endParaRPr lang="es-MX"/>
        </a:p>
      </dgm:t>
    </dgm:pt>
    <dgm:pt modelId="{01E8CE82-BF37-4E59-868C-B7F54101A016}">
      <dgm:prSet phldrT="[Texto]"/>
      <dgm:spPr>
        <a:solidFill>
          <a:srgbClr val="92D050"/>
        </a:solidFill>
      </dgm:spPr>
      <dgm:t>
        <a:bodyPr/>
        <a:lstStyle/>
        <a:p>
          <a:r>
            <a:rPr lang="es-ES" dirty="0">
              <a:solidFill>
                <a:schemeClr val="bg2">
                  <a:lumMod val="50000"/>
                </a:schemeClr>
              </a:solidFill>
              <a:latin typeface="212 Moon Child Sans" panose="02000500000000000000" pitchFamily="50" charset="0"/>
            </a:rPr>
            <a:t>De entrada</a:t>
          </a:r>
          <a:endParaRPr lang="es-MX" dirty="0">
            <a:solidFill>
              <a:schemeClr val="bg2">
                <a:lumMod val="50000"/>
              </a:schemeClr>
            </a:solidFill>
            <a:latin typeface="212 Moon Child Sans" panose="02000500000000000000" pitchFamily="50" charset="0"/>
          </a:endParaRPr>
        </a:p>
      </dgm:t>
    </dgm:pt>
    <dgm:pt modelId="{35AA6135-8295-4780-BD34-2C0A3E4A97CE}" type="parTrans" cxnId="{30594E2C-1AA2-4A8D-BB74-6448B85E5318}">
      <dgm:prSet/>
      <dgm:spPr>
        <a:ln>
          <a:solidFill>
            <a:srgbClr val="A081AF"/>
          </a:solidFill>
        </a:ln>
      </dgm:spPr>
      <dgm:t>
        <a:bodyPr/>
        <a:lstStyle/>
        <a:p>
          <a:endParaRPr lang="es-MX"/>
        </a:p>
      </dgm:t>
    </dgm:pt>
    <dgm:pt modelId="{ECD218DD-3F0B-4D62-B328-EF66B686AF7A}" type="sibTrans" cxnId="{30594E2C-1AA2-4A8D-BB74-6448B85E5318}">
      <dgm:prSet/>
      <dgm:spPr/>
      <dgm:t>
        <a:bodyPr/>
        <a:lstStyle/>
        <a:p>
          <a:endParaRPr lang="es-MX"/>
        </a:p>
      </dgm:t>
    </dgm:pt>
    <dgm:pt modelId="{A89977A9-E953-40B0-A179-B8F55DBD1B44}">
      <dgm:prSet phldrT="[Texto]"/>
      <dgm:spPr>
        <a:solidFill>
          <a:schemeClr val="accent4"/>
        </a:solidFill>
      </dgm:spPr>
      <dgm:t>
        <a:bodyPr/>
        <a:lstStyle/>
        <a:p>
          <a:r>
            <a:rPr lang="es-ES" dirty="0">
              <a:solidFill>
                <a:schemeClr val="bg2">
                  <a:lumMod val="50000"/>
                </a:schemeClr>
              </a:solidFill>
              <a:latin typeface="212 Moon Child Sans" panose="02000500000000000000" pitchFamily="50" charset="0"/>
            </a:rPr>
            <a:t>Revisión de la correspondencia </a:t>
          </a:r>
          <a:endParaRPr lang="es-MX" dirty="0">
            <a:solidFill>
              <a:schemeClr val="bg2">
                <a:lumMod val="50000"/>
              </a:schemeClr>
            </a:solidFill>
            <a:latin typeface="212 Moon Child Sans" panose="02000500000000000000" pitchFamily="50" charset="0"/>
          </a:endParaRPr>
        </a:p>
      </dgm:t>
    </dgm:pt>
    <dgm:pt modelId="{CBE5EFC7-657D-47C0-83B2-40F43860A502}" type="parTrans" cxnId="{527DBBD1-52EC-44CC-8021-7623E5916D70}">
      <dgm:prSet/>
      <dgm:spPr/>
      <dgm:t>
        <a:bodyPr/>
        <a:lstStyle/>
        <a:p>
          <a:endParaRPr lang="es-MX"/>
        </a:p>
      </dgm:t>
    </dgm:pt>
    <dgm:pt modelId="{F04A39F6-7610-458C-B8E5-DB00B1C62F27}" type="sibTrans" cxnId="{527DBBD1-52EC-44CC-8021-7623E5916D70}">
      <dgm:prSet/>
      <dgm:spPr/>
      <dgm:t>
        <a:bodyPr/>
        <a:lstStyle/>
        <a:p>
          <a:endParaRPr lang="es-MX"/>
        </a:p>
      </dgm:t>
    </dgm:pt>
    <dgm:pt modelId="{532FB556-8EF0-4F57-BE9C-2B5E6CE44DD3}">
      <dgm:prSet phldrT="[Texto]"/>
      <dgm:spPr>
        <a:solidFill>
          <a:schemeClr val="accent4"/>
        </a:solidFill>
      </dgm:spPr>
      <dgm:t>
        <a:bodyPr/>
        <a:lstStyle/>
        <a:p>
          <a:r>
            <a:rPr lang="es-ES" dirty="0">
              <a:solidFill>
                <a:schemeClr val="bg2">
                  <a:lumMod val="50000"/>
                </a:schemeClr>
              </a:solidFill>
              <a:latin typeface="212 Moon Child Sans" panose="02000500000000000000" pitchFamily="50" charset="0"/>
            </a:rPr>
            <a:t>Control</a:t>
          </a:r>
          <a:endParaRPr lang="es-MX" dirty="0">
            <a:solidFill>
              <a:schemeClr val="bg2">
                <a:lumMod val="50000"/>
              </a:schemeClr>
            </a:solidFill>
            <a:latin typeface="212 Moon Child Sans" panose="02000500000000000000" pitchFamily="50" charset="0"/>
          </a:endParaRPr>
        </a:p>
      </dgm:t>
    </dgm:pt>
    <dgm:pt modelId="{599969E6-E397-4EB0-B292-F154C832CD1E}" type="parTrans" cxnId="{97C863C1-DBBD-436C-BBC8-64AFBBB86612}">
      <dgm:prSet/>
      <dgm:spPr/>
      <dgm:t>
        <a:bodyPr/>
        <a:lstStyle/>
        <a:p>
          <a:endParaRPr lang="es-MX"/>
        </a:p>
      </dgm:t>
    </dgm:pt>
    <dgm:pt modelId="{E8A1DD86-F52C-4FB7-A2B3-A0AE7323E1BA}" type="sibTrans" cxnId="{97C863C1-DBBD-436C-BBC8-64AFBBB86612}">
      <dgm:prSet/>
      <dgm:spPr/>
      <dgm:t>
        <a:bodyPr/>
        <a:lstStyle/>
        <a:p>
          <a:endParaRPr lang="es-MX"/>
        </a:p>
      </dgm:t>
    </dgm:pt>
    <dgm:pt modelId="{96D3ECCA-76AE-4396-93F7-7549FB6D28A5}">
      <dgm:prSet phldrT="[Texto]"/>
      <dgm:spPr>
        <a:solidFill>
          <a:srgbClr val="92D050"/>
        </a:solidFill>
      </dgm:spPr>
      <dgm:t>
        <a:bodyPr/>
        <a:lstStyle/>
        <a:p>
          <a:r>
            <a:rPr lang="es-ES" dirty="0">
              <a:solidFill>
                <a:schemeClr val="bg2">
                  <a:lumMod val="50000"/>
                </a:schemeClr>
              </a:solidFill>
              <a:latin typeface="212 Moon Child Sans" panose="02000500000000000000" pitchFamily="50" charset="0"/>
            </a:rPr>
            <a:t>De salida</a:t>
          </a:r>
          <a:endParaRPr lang="es-MX" dirty="0">
            <a:solidFill>
              <a:schemeClr val="bg2">
                <a:lumMod val="50000"/>
              </a:schemeClr>
            </a:solidFill>
            <a:latin typeface="212 Moon Child Sans" panose="02000500000000000000" pitchFamily="50" charset="0"/>
          </a:endParaRPr>
        </a:p>
      </dgm:t>
    </dgm:pt>
    <dgm:pt modelId="{4C491F72-3996-4255-827B-A0C5B16AAE7F}" type="parTrans" cxnId="{2B795551-FC4F-4AF9-9D38-21C8A516EB5D}">
      <dgm:prSet/>
      <dgm:spPr>
        <a:ln>
          <a:solidFill>
            <a:srgbClr val="A081AF"/>
          </a:solidFill>
        </a:ln>
      </dgm:spPr>
      <dgm:t>
        <a:bodyPr/>
        <a:lstStyle/>
        <a:p>
          <a:endParaRPr lang="es-MX"/>
        </a:p>
      </dgm:t>
    </dgm:pt>
    <dgm:pt modelId="{073AC826-59DA-4DB4-886B-FCB2DC6A5AC0}" type="sibTrans" cxnId="{2B795551-FC4F-4AF9-9D38-21C8A516EB5D}">
      <dgm:prSet/>
      <dgm:spPr/>
      <dgm:t>
        <a:bodyPr/>
        <a:lstStyle/>
        <a:p>
          <a:endParaRPr lang="es-MX"/>
        </a:p>
      </dgm:t>
    </dgm:pt>
    <dgm:pt modelId="{2D9DA293-4715-4411-B520-F13C9103CD61}">
      <dgm:prSet phldrT="[Texto]"/>
      <dgm:spPr/>
      <dgm:t>
        <a:bodyPr/>
        <a:lstStyle/>
        <a:p>
          <a:r>
            <a:rPr lang="es-ES" dirty="0">
              <a:solidFill>
                <a:schemeClr val="bg2">
                  <a:lumMod val="50000"/>
                </a:schemeClr>
              </a:solidFill>
              <a:latin typeface="212 Moon Child Sans" panose="02000500000000000000" pitchFamily="50" charset="0"/>
            </a:rPr>
            <a:t>Reunión de la Correspondencia</a:t>
          </a:r>
          <a:endParaRPr lang="es-MX" dirty="0">
            <a:solidFill>
              <a:schemeClr val="bg2">
                <a:lumMod val="50000"/>
              </a:schemeClr>
            </a:solidFill>
            <a:latin typeface="212 Moon Child Sans" panose="02000500000000000000" pitchFamily="50" charset="0"/>
          </a:endParaRPr>
        </a:p>
      </dgm:t>
    </dgm:pt>
    <dgm:pt modelId="{24F9BF25-FBC3-4BC6-AF98-22AFEF0546CB}" type="parTrans" cxnId="{04513567-BA64-4ECF-BE10-B037ACAD1CA5}">
      <dgm:prSet/>
      <dgm:spPr/>
      <dgm:t>
        <a:bodyPr/>
        <a:lstStyle/>
        <a:p>
          <a:endParaRPr lang="es-MX"/>
        </a:p>
      </dgm:t>
    </dgm:pt>
    <dgm:pt modelId="{7D5CD483-5CA9-4C9C-855A-F22FA78B08A4}" type="sibTrans" cxnId="{04513567-BA64-4ECF-BE10-B037ACAD1CA5}">
      <dgm:prSet/>
      <dgm:spPr/>
      <dgm:t>
        <a:bodyPr/>
        <a:lstStyle/>
        <a:p>
          <a:endParaRPr lang="es-MX"/>
        </a:p>
      </dgm:t>
    </dgm:pt>
    <dgm:pt modelId="{51BCED53-1F93-45AA-8DD4-CA7751560BEE}">
      <dgm:prSet phldrT="[Texto]"/>
      <dgm:spPr>
        <a:solidFill>
          <a:schemeClr val="accent4"/>
        </a:solidFill>
      </dgm:spPr>
      <dgm:t>
        <a:bodyPr/>
        <a:lstStyle/>
        <a:p>
          <a:r>
            <a:rPr lang="es-ES" dirty="0">
              <a:solidFill>
                <a:schemeClr val="bg2">
                  <a:lumMod val="50000"/>
                </a:schemeClr>
              </a:solidFill>
              <a:latin typeface="212 Moon Child Sans" panose="02000500000000000000" pitchFamily="50" charset="0"/>
            </a:rPr>
            <a:t>Recepción</a:t>
          </a:r>
          <a:endParaRPr lang="es-MX" dirty="0">
            <a:solidFill>
              <a:schemeClr val="bg2">
                <a:lumMod val="50000"/>
              </a:schemeClr>
            </a:solidFill>
            <a:latin typeface="212 Moon Child Sans" panose="02000500000000000000" pitchFamily="50" charset="0"/>
          </a:endParaRPr>
        </a:p>
      </dgm:t>
    </dgm:pt>
    <dgm:pt modelId="{BE41ADFD-1701-490A-A174-A2F7BC30D513}" type="parTrans" cxnId="{2C7D3A16-33D9-4F98-91F7-1AB2E55591C2}">
      <dgm:prSet/>
      <dgm:spPr/>
      <dgm:t>
        <a:bodyPr/>
        <a:lstStyle/>
        <a:p>
          <a:endParaRPr lang="es-MX"/>
        </a:p>
      </dgm:t>
    </dgm:pt>
    <dgm:pt modelId="{89DD9BC8-FC33-497F-9679-3071AAD50D91}" type="sibTrans" cxnId="{2C7D3A16-33D9-4F98-91F7-1AB2E55591C2}">
      <dgm:prSet/>
      <dgm:spPr/>
      <dgm:t>
        <a:bodyPr/>
        <a:lstStyle/>
        <a:p>
          <a:endParaRPr lang="es-MX"/>
        </a:p>
      </dgm:t>
    </dgm:pt>
    <dgm:pt modelId="{97AF7662-634A-453A-9A2F-D8BFDEE7502D}">
      <dgm:prSet phldrT="[Texto]"/>
      <dgm:spPr>
        <a:solidFill>
          <a:schemeClr val="accent4"/>
        </a:solidFill>
      </dgm:spPr>
      <dgm:t>
        <a:bodyPr/>
        <a:lstStyle/>
        <a:p>
          <a:r>
            <a:rPr lang="es-ES" dirty="0">
              <a:solidFill>
                <a:schemeClr val="bg2">
                  <a:lumMod val="50000"/>
                </a:schemeClr>
              </a:solidFill>
              <a:latin typeface="212 Moon Child Sans" panose="02000500000000000000" pitchFamily="50" charset="0"/>
            </a:rPr>
            <a:t>Registro</a:t>
          </a:r>
          <a:endParaRPr lang="es-MX" dirty="0">
            <a:solidFill>
              <a:schemeClr val="bg2">
                <a:lumMod val="50000"/>
              </a:schemeClr>
            </a:solidFill>
            <a:latin typeface="212 Moon Child Sans" panose="02000500000000000000" pitchFamily="50" charset="0"/>
          </a:endParaRPr>
        </a:p>
      </dgm:t>
    </dgm:pt>
    <dgm:pt modelId="{390288DB-92B6-4BCC-9108-1FD1E502E603}" type="parTrans" cxnId="{392659BD-C9F1-4E14-BFDC-7C88351F8CE3}">
      <dgm:prSet/>
      <dgm:spPr/>
      <dgm:t>
        <a:bodyPr/>
        <a:lstStyle/>
        <a:p>
          <a:endParaRPr lang="es-MX"/>
        </a:p>
      </dgm:t>
    </dgm:pt>
    <dgm:pt modelId="{4E4410C7-9CB1-4CB5-A65B-34A287045028}" type="sibTrans" cxnId="{392659BD-C9F1-4E14-BFDC-7C88351F8CE3}">
      <dgm:prSet/>
      <dgm:spPr/>
      <dgm:t>
        <a:bodyPr/>
        <a:lstStyle/>
        <a:p>
          <a:endParaRPr lang="es-MX"/>
        </a:p>
      </dgm:t>
    </dgm:pt>
    <dgm:pt modelId="{F26F1029-FB69-4CF0-A542-552BF49BC351}">
      <dgm:prSet phldrT="[Texto]"/>
      <dgm:spPr/>
      <dgm:t>
        <a:bodyPr/>
        <a:lstStyle/>
        <a:p>
          <a:r>
            <a:rPr lang="es-ES" dirty="0">
              <a:solidFill>
                <a:schemeClr val="bg2">
                  <a:lumMod val="50000"/>
                </a:schemeClr>
              </a:solidFill>
              <a:latin typeface="212 Moon Child Sans" panose="02000500000000000000" pitchFamily="50" charset="0"/>
            </a:rPr>
            <a:t>Revisión</a:t>
          </a:r>
          <a:endParaRPr lang="es-MX" dirty="0">
            <a:solidFill>
              <a:schemeClr val="bg2">
                <a:lumMod val="50000"/>
              </a:schemeClr>
            </a:solidFill>
            <a:latin typeface="212 Moon Child Sans" panose="02000500000000000000" pitchFamily="50" charset="0"/>
          </a:endParaRPr>
        </a:p>
      </dgm:t>
    </dgm:pt>
    <dgm:pt modelId="{40B6E8F1-5BE4-4AE9-B555-0702BC0BE567}" type="parTrans" cxnId="{57DF5283-9A1D-4EFC-A4C7-61DE67C2CDD3}">
      <dgm:prSet/>
      <dgm:spPr/>
      <dgm:t>
        <a:bodyPr/>
        <a:lstStyle/>
        <a:p>
          <a:endParaRPr lang="es-MX"/>
        </a:p>
      </dgm:t>
    </dgm:pt>
    <dgm:pt modelId="{00C34135-7E9D-47BA-91E5-62B6A0D619CF}" type="sibTrans" cxnId="{57DF5283-9A1D-4EFC-A4C7-61DE67C2CDD3}">
      <dgm:prSet/>
      <dgm:spPr/>
      <dgm:t>
        <a:bodyPr/>
        <a:lstStyle/>
        <a:p>
          <a:endParaRPr lang="es-MX"/>
        </a:p>
      </dgm:t>
    </dgm:pt>
    <dgm:pt modelId="{CC364772-C977-4602-867A-AEA5EA315062}">
      <dgm:prSet phldrT="[Texto]"/>
      <dgm:spPr/>
      <dgm:t>
        <a:bodyPr/>
        <a:lstStyle/>
        <a:p>
          <a:r>
            <a:rPr lang="es-ES" dirty="0">
              <a:solidFill>
                <a:schemeClr val="bg2">
                  <a:lumMod val="50000"/>
                </a:schemeClr>
              </a:solidFill>
              <a:latin typeface="212 Moon Child Sans" panose="02000500000000000000" pitchFamily="50" charset="0"/>
            </a:rPr>
            <a:t>Registro y control</a:t>
          </a:r>
          <a:endParaRPr lang="es-MX" dirty="0">
            <a:solidFill>
              <a:schemeClr val="bg2">
                <a:lumMod val="50000"/>
              </a:schemeClr>
            </a:solidFill>
            <a:latin typeface="212 Moon Child Sans" panose="02000500000000000000" pitchFamily="50" charset="0"/>
          </a:endParaRPr>
        </a:p>
      </dgm:t>
    </dgm:pt>
    <dgm:pt modelId="{2DD7936C-61C0-44EB-A013-8C695B5837E6}" type="parTrans" cxnId="{382E70B7-75D8-4195-BB45-9435869B1A0E}">
      <dgm:prSet/>
      <dgm:spPr/>
      <dgm:t>
        <a:bodyPr/>
        <a:lstStyle/>
        <a:p>
          <a:endParaRPr lang="es-MX"/>
        </a:p>
      </dgm:t>
    </dgm:pt>
    <dgm:pt modelId="{46EB9A3A-057A-4205-A96C-40F74625B381}" type="sibTrans" cxnId="{382E70B7-75D8-4195-BB45-9435869B1A0E}">
      <dgm:prSet/>
      <dgm:spPr/>
      <dgm:t>
        <a:bodyPr/>
        <a:lstStyle/>
        <a:p>
          <a:endParaRPr lang="es-MX"/>
        </a:p>
      </dgm:t>
    </dgm:pt>
    <dgm:pt modelId="{D7FE9852-1A65-4C4F-82BA-388715BFCC28}">
      <dgm:prSet phldrT="[Texto]"/>
      <dgm:spPr/>
      <dgm:t>
        <a:bodyPr/>
        <a:lstStyle/>
        <a:p>
          <a:r>
            <a:rPr lang="es-ES" dirty="0">
              <a:solidFill>
                <a:schemeClr val="bg2">
                  <a:lumMod val="50000"/>
                </a:schemeClr>
              </a:solidFill>
              <a:latin typeface="212 Moon Child Sans" panose="02000500000000000000" pitchFamily="50" charset="0"/>
            </a:rPr>
            <a:t>Despacho</a:t>
          </a:r>
          <a:endParaRPr lang="es-MX" dirty="0">
            <a:solidFill>
              <a:schemeClr val="bg2">
                <a:lumMod val="50000"/>
              </a:schemeClr>
            </a:solidFill>
            <a:latin typeface="212 Moon Child Sans" panose="02000500000000000000" pitchFamily="50" charset="0"/>
          </a:endParaRPr>
        </a:p>
      </dgm:t>
    </dgm:pt>
    <dgm:pt modelId="{1E89FE8D-7295-4B5E-841F-DBCFBC13A6D4}" type="parTrans" cxnId="{ABDB6F49-22D8-421B-8268-B370FA887B8A}">
      <dgm:prSet/>
      <dgm:spPr/>
      <dgm:t>
        <a:bodyPr/>
        <a:lstStyle/>
        <a:p>
          <a:endParaRPr lang="es-MX"/>
        </a:p>
      </dgm:t>
    </dgm:pt>
    <dgm:pt modelId="{C7CF6368-6D68-4FD2-8946-144FD995F27F}" type="sibTrans" cxnId="{ABDB6F49-22D8-421B-8268-B370FA887B8A}">
      <dgm:prSet/>
      <dgm:spPr/>
      <dgm:t>
        <a:bodyPr/>
        <a:lstStyle/>
        <a:p>
          <a:endParaRPr lang="es-MX"/>
        </a:p>
      </dgm:t>
    </dgm:pt>
    <dgm:pt modelId="{048F0CF4-74DA-400D-890C-F7CF25196105}" type="pres">
      <dgm:prSet presAssocID="{FD4055CE-2EF6-4BD6-9252-5D6CBD120287}" presName="diagram" presStyleCnt="0">
        <dgm:presLayoutVars>
          <dgm:chPref val="1"/>
          <dgm:dir/>
          <dgm:animOne val="branch"/>
          <dgm:animLvl val="lvl"/>
          <dgm:resizeHandles val="exact"/>
        </dgm:presLayoutVars>
      </dgm:prSet>
      <dgm:spPr/>
    </dgm:pt>
    <dgm:pt modelId="{2C75C92C-C324-4A5A-BE46-151043BE0F07}" type="pres">
      <dgm:prSet presAssocID="{72E9CCD1-945E-461E-AA1B-CAE1E56BFA28}" presName="root1" presStyleCnt="0"/>
      <dgm:spPr/>
    </dgm:pt>
    <dgm:pt modelId="{16528809-77F3-4DFA-949A-EFFB37B5B6F9}" type="pres">
      <dgm:prSet presAssocID="{72E9CCD1-945E-461E-AA1B-CAE1E56BFA28}" presName="LevelOneTextNode" presStyleLbl="node0" presStyleIdx="0" presStyleCnt="1">
        <dgm:presLayoutVars>
          <dgm:chPref val="3"/>
        </dgm:presLayoutVars>
      </dgm:prSet>
      <dgm:spPr/>
    </dgm:pt>
    <dgm:pt modelId="{2A165179-53A0-42FF-B97C-23E880C8A558}" type="pres">
      <dgm:prSet presAssocID="{72E9CCD1-945E-461E-AA1B-CAE1E56BFA28}" presName="level2hierChild" presStyleCnt="0"/>
      <dgm:spPr/>
    </dgm:pt>
    <dgm:pt modelId="{F4EF7F15-D170-4A02-9866-F1CD66774DF8}" type="pres">
      <dgm:prSet presAssocID="{35AA6135-8295-4780-BD34-2C0A3E4A97CE}" presName="conn2-1" presStyleLbl="parChTrans1D2" presStyleIdx="0" presStyleCnt="2"/>
      <dgm:spPr/>
    </dgm:pt>
    <dgm:pt modelId="{54E340ED-37E9-4A09-977E-CCBFC0A88894}" type="pres">
      <dgm:prSet presAssocID="{35AA6135-8295-4780-BD34-2C0A3E4A97CE}" presName="connTx" presStyleLbl="parChTrans1D2" presStyleIdx="0" presStyleCnt="2"/>
      <dgm:spPr/>
    </dgm:pt>
    <dgm:pt modelId="{8D6C67D1-5FD4-4B83-8EA5-C99D7489D527}" type="pres">
      <dgm:prSet presAssocID="{01E8CE82-BF37-4E59-868C-B7F54101A016}" presName="root2" presStyleCnt="0"/>
      <dgm:spPr/>
    </dgm:pt>
    <dgm:pt modelId="{6D4940CF-E349-477B-8E43-24FED5FC85AE}" type="pres">
      <dgm:prSet presAssocID="{01E8CE82-BF37-4E59-868C-B7F54101A016}" presName="LevelTwoTextNode" presStyleLbl="node2" presStyleIdx="0" presStyleCnt="2">
        <dgm:presLayoutVars>
          <dgm:chPref val="3"/>
        </dgm:presLayoutVars>
      </dgm:prSet>
      <dgm:spPr/>
    </dgm:pt>
    <dgm:pt modelId="{DA56F4E2-B693-4FBC-A36E-3CD5F41D950E}" type="pres">
      <dgm:prSet presAssocID="{01E8CE82-BF37-4E59-868C-B7F54101A016}" presName="level3hierChild" presStyleCnt="0"/>
      <dgm:spPr/>
    </dgm:pt>
    <dgm:pt modelId="{3546F901-692F-4C76-912A-6049C22CB63D}" type="pres">
      <dgm:prSet presAssocID="{CBE5EFC7-657D-47C0-83B2-40F43860A502}" presName="conn2-1" presStyleLbl="parChTrans1D3" presStyleIdx="0" presStyleCnt="8"/>
      <dgm:spPr/>
    </dgm:pt>
    <dgm:pt modelId="{6EEC6140-5F29-41A5-B150-F7B0521DA8A7}" type="pres">
      <dgm:prSet presAssocID="{CBE5EFC7-657D-47C0-83B2-40F43860A502}" presName="connTx" presStyleLbl="parChTrans1D3" presStyleIdx="0" presStyleCnt="8"/>
      <dgm:spPr/>
    </dgm:pt>
    <dgm:pt modelId="{68746B11-C5BE-4B26-AA14-117C7B7F5E0C}" type="pres">
      <dgm:prSet presAssocID="{A89977A9-E953-40B0-A179-B8F55DBD1B44}" presName="root2" presStyleCnt="0"/>
      <dgm:spPr/>
    </dgm:pt>
    <dgm:pt modelId="{6F8B6AF4-37A2-450B-A3A4-3D9E0649DB27}" type="pres">
      <dgm:prSet presAssocID="{A89977A9-E953-40B0-A179-B8F55DBD1B44}" presName="LevelTwoTextNode" presStyleLbl="node3" presStyleIdx="0" presStyleCnt="8">
        <dgm:presLayoutVars>
          <dgm:chPref val="3"/>
        </dgm:presLayoutVars>
      </dgm:prSet>
      <dgm:spPr/>
    </dgm:pt>
    <dgm:pt modelId="{2CABAA4B-E33E-4667-9E5F-132A44678A90}" type="pres">
      <dgm:prSet presAssocID="{A89977A9-E953-40B0-A179-B8F55DBD1B44}" presName="level3hierChild" presStyleCnt="0"/>
      <dgm:spPr/>
    </dgm:pt>
    <dgm:pt modelId="{E2ACE092-6474-44FF-BA94-5960711049FD}" type="pres">
      <dgm:prSet presAssocID="{BE41ADFD-1701-490A-A174-A2F7BC30D513}" presName="conn2-1" presStyleLbl="parChTrans1D3" presStyleIdx="1" presStyleCnt="8"/>
      <dgm:spPr/>
    </dgm:pt>
    <dgm:pt modelId="{3391EDD1-3651-4FD9-BD91-0D7DBB97D4FB}" type="pres">
      <dgm:prSet presAssocID="{BE41ADFD-1701-490A-A174-A2F7BC30D513}" presName="connTx" presStyleLbl="parChTrans1D3" presStyleIdx="1" presStyleCnt="8"/>
      <dgm:spPr/>
    </dgm:pt>
    <dgm:pt modelId="{745A1CE0-DCAB-4E57-BEBB-68497CDB8CF0}" type="pres">
      <dgm:prSet presAssocID="{51BCED53-1F93-45AA-8DD4-CA7751560BEE}" presName="root2" presStyleCnt="0"/>
      <dgm:spPr/>
    </dgm:pt>
    <dgm:pt modelId="{6DE385F7-9A2E-413F-970D-5DB000BC0F96}" type="pres">
      <dgm:prSet presAssocID="{51BCED53-1F93-45AA-8DD4-CA7751560BEE}" presName="LevelTwoTextNode" presStyleLbl="node3" presStyleIdx="1" presStyleCnt="8">
        <dgm:presLayoutVars>
          <dgm:chPref val="3"/>
        </dgm:presLayoutVars>
      </dgm:prSet>
      <dgm:spPr/>
    </dgm:pt>
    <dgm:pt modelId="{B92EEC0B-D070-4C8C-A199-9D12E9F891C5}" type="pres">
      <dgm:prSet presAssocID="{51BCED53-1F93-45AA-8DD4-CA7751560BEE}" presName="level3hierChild" presStyleCnt="0"/>
      <dgm:spPr/>
    </dgm:pt>
    <dgm:pt modelId="{90245D9D-E5C7-407F-B3E0-6F2B8B7BE16A}" type="pres">
      <dgm:prSet presAssocID="{390288DB-92B6-4BCC-9108-1FD1E502E603}" presName="conn2-1" presStyleLbl="parChTrans1D3" presStyleIdx="2" presStyleCnt="8"/>
      <dgm:spPr/>
    </dgm:pt>
    <dgm:pt modelId="{BCBAAC9D-58A9-43F9-8DC7-8C80E065FBF9}" type="pres">
      <dgm:prSet presAssocID="{390288DB-92B6-4BCC-9108-1FD1E502E603}" presName="connTx" presStyleLbl="parChTrans1D3" presStyleIdx="2" presStyleCnt="8"/>
      <dgm:spPr/>
    </dgm:pt>
    <dgm:pt modelId="{7C50865C-30CD-4827-9019-08EC72E82D99}" type="pres">
      <dgm:prSet presAssocID="{97AF7662-634A-453A-9A2F-D8BFDEE7502D}" presName="root2" presStyleCnt="0"/>
      <dgm:spPr/>
    </dgm:pt>
    <dgm:pt modelId="{9E7B7178-E15C-4433-BDE1-EF503CA00D15}" type="pres">
      <dgm:prSet presAssocID="{97AF7662-634A-453A-9A2F-D8BFDEE7502D}" presName="LevelTwoTextNode" presStyleLbl="node3" presStyleIdx="2" presStyleCnt="8">
        <dgm:presLayoutVars>
          <dgm:chPref val="3"/>
        </dgm:presLayoutVars>
      </dgm:prSet>
      <dgm:spPr/>
    </dgm:pt>
    <dgm:pt modelId="{CFB801E4-7A0D-4615-ADD8-77993D31F7BD}" type="pres">
      <dgm:prSet presAssocID="{97AF7662-634A-453A-9A2F-D8BFDEE7502D}" presName="level3hierChild" presStyleCnt="0"/>
      <dgm:spPr/>
    </dgm:pt>
    <dgm:pt modelId="{F23FD68C-F93D-44FB-92BC-CA1F705DA66D}" type="pres">
      <dgm:prSet presAssocID="{599969E6-E397-4EB0-B292-F154C832CD1E}" presName="conn2-1" presStyleLbl="parChTrans1D3" presStyleIdx="3" presStyleCnt="8"/>
      <dgm:spPr/>
    </dgm:pt>
    <dgm:pt modelId="{4BE4B75C-A6FC-4916-B895-B1F14AD09A52}" type="pres">
      <dgm:prSet presAssocID="{599969E6-E397-4EB0-B292-F154C832CD1E}" presName="connTx" presStyleLbl="parChTrans1D3" presStyleIdx="3" presStyleCnt="8"/>
      <dgm:spPr/>
    </dgm:pt>
    <dgm:pt modelId="{C72C5205-D95E-4D39-889D-C47F83BE09B1}" type="pres">
      <dgm:prSet presAssocID="{532FB556-8EF0-4F57-BE9C-2B5E6CE44DD3}" presName="root2" presStyleCnt="0"/>
      <dgm:spPr/>
    </dgm:pt>
    <dgm:pt modelId="{F35EBB57-2B6A-4C32-A2EA-BAF2FC22CE26}" type="pres">
      <dgm:prSet presAssocID="{532FB556-8EF0-4F57-BE9C-2B5E6CE44DD3}" presName="LevelTwoTextNode" presStyleLbl="node3" presStyleIdx="3" presStyleCnt="8">
        <dgm:presLayoutVars>
          <dgm:chPref val="3"/>
        </dgm:presLayoutVars>
      </dgm:prSet>
      <dgm:spPr/>
    </dgm:pt>
    <dgm:pt modelId="{2F0F4915-9952-4609-A744-104724E6A05D}" type="pres">
      <dgm:prSet presAssocID="{532FB556-8EF0-4F57-BE9C-2B5E6CE44DD3}" presName="level3hierChild" presStyleCnt="0"/>
      <dgm:spPr/>
    </dgm:pt>
    <dgm:pt modelId="{9EB533DA-06FB-4721-B740-BE9979D5E062}" type="pres">
      <dgm:prSet presAssocID="{4C491F72-3996-4255-827B-A0C5B16AAE7F}" presName="conn2-1" presStyleLbl="parChTrans1D2" presStyleIdx="1" presStyleCnt="2"/>
      <dgm:spPr/>
    </dgm:pt>
    <dgm:pt modelId="{72DD04C4-69F1-40FD-ADD7-CE1CE679CF85}" type="pres">
      <dgm:prSet presAssocID="{4C491F72-3996-4255-827B-A0C5B16AAE7F}" presName="connTx" presStyleLbl="parChTrans1D2" presStyleIdx="1" presStyleCnt="2"/>
      <dgm:spPr/>
    </dgm:pt>
    <dgm:pt modelId="{EDFDB1F4-2F7E-4187-8C49-22F243F56EB9}" type="pres">
      <dgm:prSet presAssocID="{96D3ECCA-76AE-4396-93F7-7549FB6D28A5}" presName="root2" presStyleCnt="0"/>
      <dgm:spPr/>
    </dgm:pt>
    <dgm:pt modelId="{F23BD8F0-88D1-4C2D-A5C0-82238DABABE4}" type="pres">
      <dgm:prSet presAssocID="{96D3ECCA-76AE-4396-93F7-7549FB6D28A5}" presName="LevelTwoTextNode" presStyleLbl="node2" presStyleIdx="1" presStyleCnt="2">
        <dgm:presLayoutVars>
          <dgm:chPref val="3"/>
        </dgm:presLayoutVars>
      </dgm:prSet>
      <dgm:spPr/>
    </dgm:pt>
    <dgm:pt modelId="{26A0323D-7548-4EAE-8D57-FDDBE55C9DF9}" type="pres">
      <dgm:prSet presAssocID="{96D3ECCA-76AE-4396-93F7-7549FB6D28A5}" presName="level3hierChild" presStyleCnt="0"/>
      <dgm:spPr/>
    </dgm:pt>
    <dgm:pt modelId="{55BC9A50-F5BC-4DF0-A21D-0E02D7CA7B00}" type="pres">
      <dgm:prSet presAssocID="{24F9BF25-FBC3-4BC6-AF98-22AFEF0546CB}" presName="conn2-1" presStyleLbl="parChTrans1D3" presStyleIdx="4" presStyleCnt="8"/>
      <dgm:spPr/>
    </dgm:pt>
    <dgm:pt modelId="{A154719E-6C66-45FD-875C-F385B3F268FB}" type="pres">
      <dgm:prSet presAssocID="{24F9BF25-FBC3-4BC6-AF98-22AFEF0546CB}" presName="connTx" presStyleLbl="parChTrans1D3" presStyleIdx="4" presStyleCnt="8"/>
      <dgm:spPr/>
    </dgm:pt>
    <dgm:pt modelId="{8ECFCC8E-0002-478D-A227-F54783E60F4C}" type="pres">
      <dgm:prSet presAssocID="{2D9DA293-4715-4411-B520-F13C9103CD61}" presName="root2" presStyleCnt="0"/>
      <dgm:spPr/>
    </dgm:pt>
    <dgm:pt modelId="{95CC0825-7243-4F4A-9191-28DE396030A1}" type="pres">
      <dgm:prSet presAssocID="{2D9DA293-4715-4411-B520-F13C9103CD61}" presName="LevelTwoTextNode" presStyleLbl="node3" presStyleIdx="4" presStyleCnt="8">
        <dgm:presLayoutVars>
          <dgm:chPref val="3"/>
        </dgm:presLayoutVars>
      </dgm:prSet>
      <dgm:spPr/>
    </dgm:pt>
    <dgm:pt modelId="{CF16EB41-AF84-4A5D-A0A0-A8230930885A}" type="pres">
      <dgm:prSet presAssocID="{2D9DA293-4715-4411-B520-F13C9103CD61}" presName="level3hierChild" presStyleCnt="0"/>
      <dgm:spPr/>
    </dgm:pt>
    <dgm:pt modelId="{EAEA93E0-336A-417D-B328-97552A874C94}" type="pres">
      <dgm:prSet presAssocID="{40B6E8F1-5BE4-4AE9-B555-0702BC0BE567}" presName="conn2-1" presStyleLbl="parChTrans1D3" presStyleIdx="5" presStyleCnt="8"/>
      <dgm:spPr/>
    </dgm:pt>
    <dgm:pt modelId="{DD4B3597-F75A-4627-AD65-486170826563}" type="pres">
      <dgm:prSet presAssocID="{40B6E8F1-5BE4-4AE9-B555-0702BC0BE567}" presName="connTx" presStyleLbl="parChTrans1D3" presStyleIdx="5" presStyleCnt="8"/>
      <dgm:spPr/>
    </dgm:pt>
    <dgm:pt modelId="{799AB1FD-0AB5-4618-87C2-27FA67EB6D8C}" type="pres">
      <dgm:prSet presAssocID="{F26F1029-FB69-4CF0-A542-552BF49BC351}" presName="root2" presStyleCnt="0"/>
      <dgm:spPr/>
    </dgm:pt>
    <dgm:pt modelId="{6FC6E57B-62FC-4D09-9EDD-A67495AFC1EC}" type="pres">
      <dgm:prSet presAssocID="{F26F1029-FB69-4CF0-A542-552BF49BC351}" presName="LevelTwoTextNode" presStyleLbl="node3" presStyleIdx="5" presStyleCnt="8">
        <dgm:presLayoutVars>
          <dgm:chPref val="3"/>
        </dgm:presLayoutVars>
      </dgm:prSet>
      <dgm:spPr/>
    </dgm:pt>
    <dgm:pt modelId="{EBC1B8EC-5463-4E09-BDE7-701D0FC34A49}" type="pres">
      <dgm:prSet presAssocID="{F26F1029-FB69-4CF0-A542-552BF49BC351}" presName="level3hierChild" presStyleCnt="0"/>
      <dgm:spPr/>
    </dgm:pt>
    <dgm:pt modelId="{C859F900-1378-41BC-9F2E-E42380047A67}" type="pres">
      <dgm:prSet presAssocID="{2DD7936C-61C0-44EB-A013-8C695B5837E6}" presName="conn2-1" presStyleLbl="parChTrans1D3" presStyleIdx="6" presStyleCnt="8"/>
      <dgm:spPr/>
    </dgm:pt>
    <dgm:pt modelId="{A35B4345-864F-41B6-82B0-D47EFCDAA376}" type="pres">
      <dgm:prSet presAssocID="{2DD7936C-61C0-44EB-A013-8C695B5837E6}" presName="connTx" presStyleLbl="parChTrans1D3" presStyleIdx="6" presStyleCnt="8"/>
      <dgm:spPr/>
    </dgm:pt>
    <dgm:pt modelId="{BF3CF261-8606-4602-98F4-02B00C2EE99A}" type="pres">
      <dgm:prSet presAssocID="{CC364772-C977-4602-867A-AEA5EA315062}" presName="root2" presStyleCnt="0"/>
      <dgm:spPr/>
    </dgm:pt>
    <dgm:pt modelId="{D85BB758-77FF-4EFF-92F6-B36570DB577E}" type="pres">
      <dgm:prSet presAssocID="{CC364772-C977-4602-867A-AEA5EA315062}" presName="LevelTwoTextNode" presStyleLbl="node3" presStyleIdx="6" presStyleCnt="8">
        <dgm:presLayoutVars>
          <dgm:chPref val="3"/>
        </dgm:presLayoutVars>
      </dgm:prSet>
      <dgm:spPr/>
    </dgm:pt>
    <dgm:pt modelId="{778F8D2D-3E68-4AB8-AB85-93E4090680E4}" type="pres">
      <dgm:prSet presAssocID="{CC364772-C977-4602-867A-AEA5EA315062}" presName="level3hierChild" presStyleCnt="0"/>
      <dgm:spPr/>
    </dgm:pt>
    <dgm:pt modelId="{7634FC9C-A6CF-4609-B9EC-1D56C6679367}" type="pres">
      <dgm:prSet presAssocID="{1E89FE8D-7295-4B5E-841F-DBCFBC13A6D4}" presName="conn2-1" presStyleLbl="parChTrans1D3" presStyleIdx="7" presStyleCnt="8"/>
      <dgm:spPr/>
    </dgm:pt>
    <dgm:pt modelId="{E0669A87-3957-4966-8859-9BAE824C189A}" type="pres">
      <dgm:prSet presAssocID="{1E89FE8D-7295-4B5E-841F-DBCFBC13A6D4}" presName="connTx" presStyleLbl="parChTrans1D3" presStyleIdx="7" presStyleCnt="8"/>
      <dgm:spPr/>
    </dgm:pt>
    <dgm:pt modelId="{C10068E9-C599-4009-9319-66DA771619FD}" type="pres">
      <dgm:prSet presAssocID="{D7FE9852-1A65-4C4F-82BA-388715BFCC28}" presName="root2" presStyleCnt="0"/>
      <dgm:spPr/>
    </dgm:pt>
    <dgm:pt modelId="{C3CAA00A-679C-4B49-BDA3-A352BAA188BE}" type="pres">
      <dgm:prSet presAssocID="{D7FE9852-1A65-4C4F-82BA-388715BFCC28}" presName="LevelTwoTextNode" presStyleLbl="node3" presStyleIdx="7" presStyleCnt="8">
        <dgm:presLayoutVars>
          <dgm:chPref val="3"/>
        </dgm:presLayoutVars>
      </dgm:prSet>
      <dgm:spPr/>
    </dgm:pt>
    <dgm:pt modelId="{D40ACBA1-CDE0-43DD-B048-CC6C3B704B78}" type="pres">
      <dgm:prSet presAssocID="{D7FE9852-1A65-4C4F-82BA-388715BFCC28}" presName="level3hierChild" presStyleCnt="0"/>
      <dgm:spPr/>
    </dgm:pt>
  </dgm:ptLst>
  <dgm:cxnLst>
    <dgm:cxn modelId="{459A3402-2284-4294-9299-DA58E539D8FC}" type="presOf" srcId="{01E8CE82-BF37-4E59-868C-B7F54101A016}" destId="{6D4940CF-E349-477B-8E43-24FED5FC85AE}" srcOrd="0" destOrd="0" presId="urn:microsoft.com/office/officeart/2005/8/layout/hierarchy2"/>
    <dgm:cxn modelId="{8E8C9B03-7A25-4F93-BD85-CB8E703B58C5}" type="presOf" srcId="{51BCED53-1F93-45AA-8DD4-CA7751560BEE}" destId="{6DE385F7-9A2E-413F-970D-5DB000BC0F96}" srcOrd="0" destOrd="0" presId="urn:microsoft.com/office/officeart/2005/8/layout/hierarchy2"/>
    <dgm:cxn modelId="{F7147605-EA4D-4283-B89D-6DABB9691405}" type="presOf" srcId="{24F9BF25-FBC3-4BC6-AF98-22AFEF0546CB}" destId="{55BC9A50-F5BC-4DF0-A21D-0E02D7CA7B00}" srcOrd="0" destOrd="0" presId="urn:microsoft.com/office/officeart/2005/8/layout/hierarchy2"/>
    <dgm:cxn modelId="{2C7D3A16-33D9-4F98-91F7-1AB2E55591C2}" srcId="{01E8CE82-BF37-4E59-868C-B7F54101A016}" destId="{51BCED53-1F93-45AA-8DD4-CA7751560BEE}" srcOrd="1" destOrd="0" parTransId="{BE41ADFD-1701-490A-A174-A2F7BC30D513}" sibTransId="{89DD9BC8-FC33-497F-9679-3071AAD50D91}"/>
    <dgm:cxn modelId="{D105461A-CE4B-4E88-8AFB-68AD61AAFA21}" type="presOf" srcId="{2DD7936C-61C0-44EB-A013-8C695B5837E6}" destId="{A35B4345-864F-41B6-82B0-D47EFCDAA376}" srcOrd="1" destOrd="0" presId="urn:microsoft.com/office/officeart/2005/8/layout/hierarchy2"/>
    <dgm:cxn modelId="{30594E2C-1AA2-4A8D-BB74-6448B85E5318}" srcId="{72E9CCD1-945E-461E-AA1B-CAE1E56BFA28}" destId="{01E8CE82-BF37-4E59-868C-B7F54101A016}" srcOrd="0" destOrd="0" parTransId="{35AA6135-8295-4780-BD34-2C0A3E4A97CE}" sibTransId="{ECD218DD-3F0B-4D62-B328-EF66B686AF7A}"/>
    <dgm:cxn modelId="{2EE5BB3D-E7C2-499A-A5E3-46AB897730EC}" type="presOf" srcId="{35AA6135-8295-4780-BD34-2C0A3E4A97CE}" destId="{54E340ED-37E9-4A09-977E-CCBFC0A88894}" srcOrd="1" destOrd="0" presId="urn:microsoft.com/office/officeart/2005/8/layout/hierarchy2"/>
    <dgm:cxn modelId="{BB66C760-0EA2-4CCC-9BC9-D97F3CC56C93}" type="presOf" srcId="{D7FE9852-1A65-4C4F-82BA-388715BFCC28}" destId="{C3CAA00A-679C-4B49-BDA3-A352BAA188BE}" srcOrd="0" destOrd="0" presId="urn:microsoft.com/office/officeart/2005/8/layout/hierarchy2"/>
    <dgm:cxn modelId="{15C73646-083A-40D5-A2C0-9AB480AEEC77}" type="presOf" srcId="{1E89FE8D-7295-4B5E-841F-DBCFBC13A6D4}" destId="{E0669A87-3957-4966-8859-9BAE824C189A}" srcOrd="1" destOrd="0" presId="urn:microsoft.com/office/officeart/2005/8/layout/hierarchy2"/>
    <dgm:cxn modelId="{04513567-BA64-4ECF-BE10-B037ACAD1CA5}" srcId="{96D3ECCA-76AE-4396-93F7-7549FB6D28A5}" destId="{2D9DA293-4715-4411-B520-F13C9103CD61}" srcOrd="0" destOrd="0" parTransId="{24F9BF25-FBC3-4BC6-AF98-22AFEF0546CB}" sibTransId="{7D5CD483-5CA9-4C9C-855A-F22FA78B08A4}"/>
    <dgm:cxn modelId="{ABDB6F49-22D8-421B-8268-B370FA887B8A}" srcId="{96D3ECCA-76AE-4396-93F7-7549FB6D28A5}" destId="{D7FE9852-1A65-4C4F-82BA-388715BFCC28}" srcOrd="3" destOrd="0" parTransId="{1E89FE8D-7295-4B5E-841F-DBCFBC13A6D4}" sibTransId="{C7CF6368-6D68-4FD2-8946-144FD995F27F}"/>
    <dgm:cxn modelId="{D1328D4B-3B34-4BAE-858A-035D12493762}" type="presOf" srcId="{2D9DA293-4715-4411-B520-F13C9103CD61}" destId="{95CC0825-7243-4F4A-9191-28DE396030A1}" srcOrd="0" destOrd="0" presId="urn:microsoft.com/office/officeart/2005/8/layout/hierarchy2"/>
    <dgm:cxn modelId="{52662D4C-B5C4-49F8-99EE-87CDADADE9CF}" type="presOf" srcId="{24F9BF25-FBC3-4BC6-AF98-22AFEF0546CB}" destId="{A154719E-6C66-45FD-875C-F385B3F268FB}" srcOrd="1" destOrd="0" presId="urn:microsoft.com/office/officeart/2005/8/layout/hierarchy2"/>
    <dgm:cxn modelId="{0BCA784F-5693-4445-86F4-5CEB583C47E2}" type="presOf" srcId="{CBE5EFC7-657D-47C0-83B2-40F43860A502}" destId="{6EEC6140-5F29-41A5-B150-F7B0521DA8A7}" srcOrd="1" destOrd="0" presId="urn:microsoft.com/office/officeart/2005/8/layout/hierarchy2"/>
    <dgm:cxn modelId="{2B795551-FC4F-4AF9-9D38-21C8A516EB5D}" srcId="{72E9CCD1-945E-461E-AA1B-CAE1E56BFA28}" destId="{96D3ECCA-76AE-4396-93F7-7549FB6D28A5}" srcOrd="1" destOrd="0" parTransId="{4C491F72-3996-4255-827B-A0C5B16AAE7F}" sibTransId="{073AC826-59DA-4DB4-886B-FCB2DC6A5AC0}"/>
    <dgm:cxn modelId="{E9646055-9778-4B97-8F9C-22D778B880CF}" type="presOf" srcId="{599969E6-E397-4EB0-B292-F154C832CD1E}" destId="{F23FD68C-F93D-44FB-92BC-CA1F705DA66D}" srcOrd="0" destOrd="0" presId="urn:microsoft.com/office/officeart/2005/8/layout/hierarchy2"/>
    <dgm:cxn modelId="{C8C7DA78-3AC1-42A9-B0C1-680027F8D9DD}" type="presOf" srcId="{FD4055CE-2EF6-4BD6-9252-5D6CBD120287}" destId="{048F0CF4-74DA-400D-890C-F7CF25196105}" srcOrd="0" destOrd="0" presId="urn:microsoft.com/office/officeart/2005/8/layout/hierarchy2"/>
    <dgm:cxn modelId="{00CB4A80-200A-4061-8496-7B2D532E9587}" type="presOf" srcId="{72E9CCD1-945E-461E-AA1B-CAE1E56BFA28}" destId="{16528809-77F3-4DFA-949A-EFFB37B5B6F9}" srcOrd="0" destOrd="0" presId="urn:microsoft.com/office/officeart/2005/8/layout/hierarchy2"/>
    <dgm:cxn modelId="{57DF5283-9A1D-4EFC-A4C7-61DE67C2CDD3}" srcId="{96D3ECCA-76AE-4396-93F7-7549FB6D28A5}" destId="{F26F1029-FB69-4CF0-A542-552BF49BC351}" srcOrd="1" destOrd="0" parTransId="{40B6E8F1-5BE4-4AE9-B555-0702BC0BE567}" sibTransId="{00C34135-7E9D-47BA-91E5-62B6A0D619CF}"/>
    <dgm:cxn modelId="{D22B2388-62BF-4965-9D82-0B33EC0C653E}" srcId="{FD4055CE-2EF6-4BD6-9252-5D6CBD120287}" destId="{72E9CCD1-945E-461E-AA1B-CAE1E56BFA28}" srcOrd="0" destOrd="0" parTransId="{F1DB91CF-9A25-412B-AA53-196BA68254A0}" sibTransId="{BF71AF43-6459-436A-8651-453078064C59}"/>
    <dgm:cxn modelId="{2BE3C48E-E53F-4F44-AD1B-4A04E0230D42}" type="presOf" srcId="{BE41ADFD-1701-490A-A174-A2F7BC30D513}" destId="{E2ACE092-6474-44FF-BA94-5960711049FD}" srcOrd="0" destOrd="0" presId="urn:microsoft.com/office/officeart/2005/8/layout/hierarchy2"/>
    <dgm:cxn modelId="{9C36F38E-6A98-40B6-896B-AB87CE28B3A7}" type="presOf" srcId="{97AF7662-634A-453A-9A2F-D8BFDEE7502D}" destId="{9E7B7178-E15C-4433-BDE1-EF503CA00D15}" srcOrd="0" destOrd="0" presId="urn:microsoft.com/office/officeart/2005/8/layout/hierarchy2"/>
    <dgm:cxn modelId="{119F478F-BFD5-4E0E-A895-7CCED48E3334}" type="presOf" srcId="{35AA6135-8295-4780-BD34-2C0A3E4A97CE}" destId="{F4EF7F15-D170-4A02-9866-F1CD66774DF8}" srcOrd="0" destOrd="0" presId="urn:microsoft.com/office/officeart/2005/8/layout/hierarchy2"/>
    <dgm:cxn modelId="{4934B498-B295-470C-97F6-31B96B8B0CDC}" type="presOf" srcId="{BE41ADFD-1701-490A-A174-A2F7BC30D513}" destId="{3391EDD1-3651-4FD9-BD91-0D7DBB97D4FB}" srcOrd="1" destOrd="0" presId="urn:microsoft.com/office/officeart/2005/8/layout/hierarchy2"/>
    <dgm:cxn modelId="{A845A29A-7502-4252-88FF-6D27027CDBA5}" type="presOf" srcId="{390288DB-92B6-4BCC-9108-1FD1E502E603}" destId="{BCBAAC9D-58A9-43F9-8DC7-8C80E065FBF9}" srcOrd="1" destOrd="0" presId="urn:microsoft.com/office/officeart/2005/8/layout/hierarchy2"/>
    <dgm:cxn modelId="{1D8D7DA7-9D7A-4F24-93C9-C450E22A2980}" type="presOf" srcId="{CC364772-C977-4602-867A-AEA5EA315062}" destId="{D85BB758-77FF-4EFF-92F6-B36570DB577E}" srcOrd="0" destOrd="0" presId="urn:microsoft.com/office/officeart/2005/8/layout/hierarchy2"/>
    <dgm:cxn modelId="{BE5164AD-C434-46D4-8B3D-170492161483}" type="presOf" srcId="{390288DB-92B6-4BCC-9108-1FD1E502E603}" destId="{90245D9D-E5C7-407F-B3E0-6F2B8B7BE16A}" srcOrd="0" destOrd="0" presId="urn:microsoft.com/office/officeart/2005/8/layout/hierarchy2"/>
    <dgm:cxn modelId="{9116FAAE-BC6A-4B34-89D9-752381E726E5}" type="presOf" srcId="{F26F1029-FB69-4CF0-A542-552BF49BC351}" destId="{6FC6E57B-62FC-4D09-9EDD-A67495AFC1EC}" srcOrd="0" destOrd="0" presId="urn:microsoft.com/office/officeart/2005/8/layout/hierarchy2"/>
    <dgm:cxn modelId="{BC2A23AF-3F19-4D05-9960-5C1FF57BC725}" type="presOf" srcId="{40B6E8F1-5BE4-4AE9-B555-0702BC0BE567}" destId="{EAEA93E0-336A-417D-B328-97552A874C94}" srcOrd="0" destOrd="0" presId="urn:microsoft.com/office/officeart/2005/8/layout/hierarchy2"/>
    <dgm:cxn modelId="{99034CAF-E40B-4C38-A8F9-D2213F720BB0}" type="presOf" srcId="{96D3ECCA-76AE-4396-93F7-7549FB6D28A5}" destId="{F23BD8F0-88D1-4C2D-A5C0-82238DABABE4}" srcOrd="0" destOrd="0" presId="urn:microsoft.com/office/officeart/2005/8/layout/hierarchy2"/>
    <dgm:cxn modelId="{D3327DB4-A646-4A55-B5CF-A8564433D6AD}" type="presOf" srcId="{CBE5EFC7-657D-47C0-83B2-40F43860A502}" destId="{3546F901-692F-4C76-912A-6049C22CB63D}" srcOrd="0" destOrd="0" presId="urn:microsoft.com/office/officeart/2005/8/layout/hierarchy2"/>
    <dgm:cxn modelId="{382E70B7-75D8-4195-BB45-9435869B1A0E}" srcId="{96D3ECCA-76AE-4396-93F7-7549FB6D28A5}" destId="{CC364772-C977-4602-867A-AEA5EA315062}" srcOrd="2" destOrd="0" parTransId="{2DD7936C-61C0-44EB-A013-8C695B5837E6}" sibTransId="{46EB9A3A-057A-4205-A96C-40F74625B381}"/>
    <dgm:cxn modelId="{392659BD-C9F1-4E14-BFDC-7C88351F8CE3}" srcId="{01E8CE82-BF37-4E59-868C-B7F54101A016}" destId="{97AF7662-634A-453A-9A2F-D8BFDEE7502D}" srcOrd="2" destOrd="0" parTransId="{390288DB-92B6-4BCC-9108-1FD1E502E603}" sibTransId="{4E4410C7-9CB1-4CB5-A65B-34A287045028}"/>
    <dgm:cxn modelId="{C31DFEBF-D768-43ED-A646-D4BDF00ABB3D}" type="presOf" srcId="{4C491F72-3996-4255-827B-A0C5B16AAE7F}" destId="{9EB533DA-06FB-4721-B740-BE9979D5E062}" srcOrd="0" destOrd="0" presId="urn:microsoft.com/office/officeart/2005/8/layout/hierarchy2"/>
    <dgm:cxn modelId="{97C863C1-DBBD-436C-BBC8-64AFBBB86612}" srcId="{01E8CE82-BF37-4E59-868C-B7F54101A016}" destId="{532FB556-8EF0-4F57-BE9C-2B5E6CE44DD3}" srcOrd="3" destOrd="0" parTransId="{599969E6-E397-4EB0-B292-F154C832CD1E}" sibTransId="{E8A1DD86-F52C-4FB7-A2B3-A0AE7323E1BA}"/>
    <dgm:cxn modelId="{D7BF68CB-FDCF-43C0-825C-2716642BB411}" type="presOf" srcId="{532FB556-8EF0-4F57-BE9C-2B5E6CE44DD3}" destId="{F35EBB57-2B6A-4C32-A2EA-BAF2FC22CE26}" srcOrd="0" destOrd="0" presId="urn:microsoft.com/office/officeart/2005/8/layout/hierarchy2"/>
    <dgm:cxn modelId="{142A38CD-6969-43D1-B6A4-BD1E2F026418}" type="presOf" srcId="{A89977A9-E953-40B0-A179-B8F55DBD1B44}" destId="{6F8B6AF4-37A2-450B-A3A4-3D9E0649DB27}" srcOrd="0" destOrd="0" presId="urn:microsoft.com/office/officeart/2005/8/layout/hierarchy2"/>
    <dgm:cxn modelId="{527DBBD1-52EC-44CC-8021-7623E5916D70}" srcId="{01E8CE82-BF37-4E59-868C-B7F54101A016}" destId="{A89977A9-E953-40B0-A179-B8F55DBD1B44}" srcOrd="0" destOrd="0" parTransId="{CBE5EFC7-657D-47C0-83B2-40F43860A502}" sibTransId="{F04A39F6-7610-458C-B8E5-DB00B1C62F27}"/>
    <dgm:cxn modelId="{4D612BDD-FCAB-4635-9134-783DC045EE03}" type="presOf" srcId="{599969E6-E397-4EB0-B292-F154C832CD1E}" destId="{4BE4B75C-A6FC-4916-B895-B1F14AD09A52}" srcOrd="1" destOrd="0" presId="urn:microsoft.com/office/officeart/2005/8/layout/hierarchy2"/>
    <dgm:cxn modelId="{0404E8E6-8133-4B55-811D-8985B6F2AB81}" type="presOf" srcId="{2DD7936C-61C0-44EB-A013-8C695B5837E6}" destId="{C859F900-1378-41BC-9F2E-E42380047A67}" srcOrd="0" destOrd="0" presId="urn:microsoft.com/office/officeart/2005/8/layout/hierarchy2"/>
    <dgm:cxn modelId="{20C291E9-2C13-4C15-B2F5-7014AEFE0A04}" type="presOf" srcId="{1E89FE8D-7295-4B5E-841F-DBCFBC13A6D4}" destId="{7634FC9C-A6CF-4609-B9EC-1D56C6679367}" srcOrd="0" destOrd="0" presId="urn:microsoft.com/office/officeart/2005/8/layout/hierarchy2"/>
    <dgm:cxn modelId="{982679F4-321B-4F73-B9EE-E7EAFC13719B}" type="presOf" srcId="{40B6E8F1-5BE4-4AE9-B555-0702BC0BE567}" destId="{DD4B3597-F75A-4627-AD65-486170826563}" srcOrd="1" destOrd="0" presId="urn:microsoft.com/office/officeart/2005/8/layout/hierarchy2"/>
    <dgm:cxn modelId="{0017A8FA-1A21-4E99-A8D4-FA9C2A0C7D7C}" type="presOf" srcId="{4C491F72-3996-4255-827B-A0C5B16AAE7F}" destId="{72DD04C4-69F1-40FD-ADD7-CE1CE679CF85}" srcOrd="1" destOrd="0" presId="urn:microsoft.com/office/officeart/2005/8/layout/hierarchy2"/>
    <dgm:cxn modelId="{10E320C7-DB04-4BEE-9DF8-8504E293C4B0}" type="presParOf" srcId="{048F0CF4-74DA-400D-890C-F7CF25196105}" destId="{2C75C92C-C324-4A5A-BE46-151043BE0F07}" srcOrd="0" destOrd="0" presId="urn:microsoft.com/office/officeart/2005/8/layout/hierarchy2"/>
    <dgm:cxn modelId="{BE445B26-5BDC-44B1-9A55-D95FFFD17BE7}" type="presParOf" srcId="{2C75C92C-C324-4A5A-BE46-151043BE0F07}" destId="{16528809-77F3-4DFA-949A-EFFB37B5B6F9}" srcOrd="0" destOrd="0" presId="urn:microsoft.com/office/officeart/2005/8/layout/hierarchy2"/>
    <dgm:cxn modelId="{D2B4EF1C-437A-4C62-9198-F9F3155C0639}" type="presParOf" srcId="{2C75C92C-C324-4A5A-BE46-151043BE0F07}" destId="{2A165179-53A0-42FF-B97C-23E880C8A558}" srcOrd="1" destOrd="0" presId="urn:microsoft.com/office/officeart/2005/8/layout/hierarchy2"/>
    <dgm:cxn modelId="{A5BC949F-83C5-4891-9ECE-00F8FF0C15D8}" type="presParOf" srcId="{2A165179-53A0-42FF-B97C-23E880C8A558}" destId="{F4EF7F15-D170-4A02-9866-F1CD66774DF8}" srcOrd="0" destOrd="0" presId="urn:microsoft.com/office/officeart/2005/8/layout/hierarchy2"/>
    <dgm:cxn modelId="{190C4D46-5594-42C7-B993-5840905E0464}" type="presParOf" srcId="{F4EF7F15-D170-4A02-9866-F1CD66774DF8}" destId="{54E340ED-37E9-4A09-977E-CCBFC0A88894}" srcOrd="0" destOrd="0" presId="urn:microsoft.com/office/officeart/2005/8/layout/hierarchy2"/>
    <dgm:cxn modelId="{E956DB3F-8045-4C83-B7B5-5FE3FB788486}" type="presParOf" srcId="{2A165179-53A0-42FF-B97C-23E880C8A558}" destId="{8D6C67D1-5FD4-4B83-8EA5-C99D7489D527}" srcOrd="1" destOrd="0" presId="urn:microsoft.com/office/officeart/2005/8/layout/hierarchy2"/>
    <dgm:cxn modelId="{DF7F39A4-85CB-4B37-88B7-0A714192F8CE}" type="presParOf" srcId="{8D6C67D1-5FD4-4B83-8EA5-C99D7489D527}" destId="{6D4940CF-E349-477B-8E43-24FED5FC85AE}" srcOrd="0" destOrd="0" presId="urn:microsoft.com/office/officeart/2005/8/layout/hierarchy2"/>
    <dgm:cxn modelId="{854FCA0B-10B9-46FB-B4EA-596BB21B4017}" type="presParOf" srcId="{8D6C67D1-5FD4-4B83-8EA5-C99D7489D527}" destId="{DA56F4E2-B693-4FBC-A36E-3CD5F41D950E}" srcOrd="1" destOrd="0" presId="urn:microsoft.com/office/officeart/2005/8/layout/hierarchy2"/>
    <dgm:cxn modelId="{7BDAE5E1-9AD1-41BA-A74D-D451D1CAC327}" type="presParOf" srcId="{DA56F4E2-B693-4FBC-A36E-3CD5F41D950E}" destId="{3546F901-692F-4C76-912A-6049C22CB63D}" srcOrd="0" destOrd="0" presId="urn:microsoft.com/office/officeart/2005/8/layout/hierarchy2"/>
    <dgm:cxn modelId="{EF827940-40CE-42AD-93F0-D8A36F96057E}" type="presParOf" srcId="{3546F901-692F-4C76-912A-6049C22CB63D}" destId="{6EEC6140-5F29-41A5-B150-F7B0521DA8A7}" srcOrd="0" destOrd="0" presId="urn:microsoft.com/office/officeart/2005/8/layout/hierarchy2"/>
    <dgm:cxn modelId="{D79BD84A-60BC-4F7C-8820-E2A8E8EF2389}" type="presParOf" srcId="{DA56F4E2-B693-4FBC-A36E-3CD5F41D950E}" destId="{68746B11-C5BE-4B26-AA14-117C7B7F5E0C}" srcOrd="1" destOrd="0" presId="urn:microsoft.com/office/officeart/2005/8/layout/hierarchy2"/>
    <dgm:cxn modelId="{E479132B-EFD1-4E59-9244-6A25096D346E}" type="presParOf" srcId="{68746B11-C5BE-4B26-AA14-117C7B7F5E0C}" destId="{6F8B6AF4-37A2-450B-A3A4-3D9E0649DB27}" srcOrd="0" destOrd="0" presId="urn:microsoft.com/office/officeart/2005/8/layout/hierarchy2"/>
    <dgm:cxn modelId="{1075A375-9EBC-41E1-AB79-833B76C6B4A9}" type="presParOf" srcId="{68746B11-C5BE-4B26-AA14-117C7B7F5E0C}" destId="{2CABAA4B-E33E-4667-9E5F-132A44678A90}" srcOrd="1" destOrd="0" presId="urn:microsoft.com/office/officeart/2005/8/layout/hierarchy2"/>
    <dgm:cxn modelId="{A114A1BB-581A-4166-B553-75DDCD381614}" type="presParOf" srcId="{DA56F4E2-B693-4FBC-A36E-3CD5F41D950E}" destId="{E2ACE092-6474-44FF-BA94-5960711049FD}" srcOrd="2" destOrd="0" presId="urn:microsoft.com/office/officeart/2005/8/layout/hierarchy2"/>
    <dgm:cxn modelId="{92EAB2CB-4FAB-49D8-B305-1661752AD886}" type="presParOf" srcId="{E2ACE092-6474-44FF-BA94-5960711049FD}" destId="{3391EDD1-3651-4FD9-BD91-0D7DBB97D4FB}" srcOrd="0" destOrd="0" presId="urn:microsoft.com/office/officeart/2005/8/layout/hierarchy2"/>
    <dgm:cxn modelId="{B51C060B-A608-46EB-B7C4-AEE38AC32B5D}" type="presParOf" srcId="{DA56F4E2-B693-4FBC-A36E-3CD5F41D950E}" destId="{745A1CE0-DCAB-4E57-BEBB-68497CDB8CF0}" srcOrd="3" destOrd="0" presId="urn:microsoft.com/office/officeart/2005/8/layout/hierarchy2"/>
    <dgm:cxn modelId="{43FF6A83-2F62-43DA-80AB-463A2EDA936E}" type="presParOf" srcId="{745A1CE0-DCAB-4E57-BEBB-68497CDB8CF0}" destId="{6DE385F7-9A2E-413F-970D-5DB000BC0F96}" srcOrd="0" destOrd="0" presId="urn:microsoft.com/office/officeart/2005/8/layout/hierarchy2"/>
    <dgm:cxn modelId="{0117D9B5-C068-43A6-BFFC-F65BC31E444C}" type="presParOf" srcId="{745A1CE0-DCAB-4E57-BEBB-68497CDB8CF0}" destId="{B92EEC0B-D070-4C8C-A199-9D12E9F891C5}" srcOrd="1" destOrd="0" presId="urn:microsoft.com/office/officeart/2005/8/layout/hierarchy2"/>
    <dgm:cxn modelId="{D1033C9C-A13F-4F80-BFB5-FE1E9E7DB481}" type="presParOf" srcId="{DA56F4E2-B693-4FBC-A36E-3CD5F41D950E}" destId="{90245D9D-E5C7-407F-B3E0-6F2B8B7BE16A}" srcOrd="4" destOrd="0" presId="urn:microsoft.com/office/officeart/2005/8/layout/hierarchy2"/>
    <dgm:cxn modelId="{A3BF5266-FA6B-4282-A6B3-FB918410BD17}" type="presParOf" srcId="{90245D9D-E5C7-407F-B3E0-6F2B8B7BE16A}" destId="{BCBAAC9D-58A9-43F9-8DC7-8C80E065FBF9}" srcOrd="0" destOrd="0" presId="urn:microsoft.com/office/officeart/2005/8/layout/hierarchy2"/>
    <dgm:cxn modelId="{B771F8CF-9932-4CD5-9FD6-B875A6ADC8E7}" type="presParOf" srcId="{DA56F4E2-B693-4FBC-A36E-3CD5F41D950E}" destId="{7C50865C-30CD-4827-9019-08EC72E82D99}" srcOrd="5" destOrd="0" presId="urn:microsoft.com/office/officeart/2005/8/layout/hierarchy2"/>
    <dgm:cxn modelId="{4253331A-81C6-43BE-882B-E70182138359}" type="presParOf" srcId="{7C50865C-30CD-4827-9019-08EC72E82D99}" destId="{9E7B7178-E15C-4433-BDE1-EF503CA00D15}" srcOrd="0" destOrd="0" presId="urn:microsoft.com/office/officeart/2005/8/layout/hierarchy2"/>
    <dgm:cxn modelId="{E7FC3464-C910-49C7-8693-91E6616334C0}" type="presParOf" srcId="{7C50865C-30CD-4827-9019-08EC72E82D99}" destId="{CFB801E4-7A0D-4615-ADD8-77993D31F7BD}" srcOrd="1" destOrd="0" presId="urn:microsoft.com/office/officeart/2005/8/layout/hierarchy2"/>
    <dgm:cxn modelId="{8110CD7F-05E5-4790-A013-F9BC1C7EE30A}" type="presParOf" srcId="{DA56F4E2-B693-4FBC-A36E-3CD5F41D950E}" destId="{F23FD68C-F93D-44FB-92BC-CA1F705DA66D}" srcOrd="6" destOrd="0" presId="urn:microsoft.com/office/officeart/2005/8/layout/hierarchy2"/>
    <dgm:cxn modelId="{CA77DD28-99CC-4716-B0B2-1E2F9922C40A}" type="presParOf" srcId="{F23FD68C-F93D-44FB-92BC-CA1F705DA66D}" destId="{4BE4B75C-A6FC-4916-B895-B1F14AD09A52}" srcOrd="0" destOrd="0" presId="urn:microsoft.com/office/officeart/2005/8/layout/hierarchy2"/>
    <dgm:cxn modelId="{5A9D09BE-2CD1-4C5A-A955-21CE90E2D11D}" type="presParOf" srcId="{DA56F4E2-B693-4FBC-A36E-3CD5F41D950E}" destId="{C72C5205-D95E-4D39-889D-C47F83BE09B1}" srcOrd="7" destOrd="0" presId="urn:microsoft.com/office/officeart/2005/8/layout/hierarchy2"/>
    <dgm:cxn modelId="{75344EA7-68C2-4D0C-B2A8-FAC809132AB9}" type="presParOf" srcId="{C72C5205-D95E-4D39-889D-C47F83BE09B1}" destId="{F35EBB57-2B6A-4C32-A2EA-BAF2FC22CE26}" srcOrd="0" destOrd="0" presId="urn:microsoft.com/office/officeart/2005/8/layout/hierarchy2"/>
    <dgm:cxn modelId="{46C20315-01CD-4BE5-8A14-A83250D5F671}" type="presParOf" srcId="{C72C5205-D95E-4D39-889D-C47F83BE09B1}" destId="{2F0F4915-9952-4609-A744-104724E6A05D}" srcOrd="1" destOrd="0" presId="urn:microsoft.com/office/officeart/2005/8/layout/hierarchy2"/>
    <dgm:cxn modelId="{87818A9C-DBD7-4E13-BAD8-D517F6F266FE}" type="presParOf" srcId="{2A165179-53A0-42FF-B97C-23E880C8A558}" destId="{9EB533DA-06FB-4721-B740-BE9979D5E062}" srcOrd="2" destOrd="0" presId="urn:microsoft.com/office/officeart/2005/8/layout/hierarchy2"/>
    <dgm:cxn modelId="{C71F859D-7E9B-41CB-ABBC-6AA6A43CABE3}" type="presParOf" srcId="{9EB533DA-06FB-4721-B740-BE9979D5E062}" destId="{72DD04C4-69F1-40FD-ADD7-CE1CE679CF85}" srcOrd="0" destOrd="0" presId="urn:microsoft.com/office/officeart/2005/8/layout/hierarchy2"/>
    <dgm:cxn modelId="{A6BBB839-A454-4261-85FD-7C9677357A81}" type="presParOf" srcId="{2A165179-53A0-42FF-B97C-23E880C8A558}" destId="{EDFDB1F4-2F7E-4187-8C49-22F243F56EB9}" srcOrd="3" destOrd="0" presId="urn:microsoft.com/office/officeart/2005/8/layout/hierarchy2"/>
    <dgm:cxn modelId="{E94AF7BC-A43C-4090-8273-A79BF4E5E609}" type="presParOf" srcId="{EDFDB1F4-2F7E-4187-8C49-22F243F56EB9}" destId="{F23BD8F0-88D1-4C2D-A5C0-82238DABABE4}" srcOrd="0" destOrd="0" presId="urn:microsoft.com/office/officeart/2005/8/layout/hierarchy2"/>
    <dgm:cxn modelId="{E5C33762-6D18-4C3A-A4A4-86AA44389BF1}" type="presParOf" srcId="{EDFDB1F4-2F7E-4187-8C49-22F243F56EB9}" destId="{26A0323D-7548-4EAE-8D57-FDDBE55C9DF9}" srcOrd="1" destOrd="0" presId="urn:microsoft.com/office/officeart/2005/8/layout/hierarchy2"/>
    <dgm:cxn modelId="{76F53D9D-BBCC-4EAA-9A6B-47E2CBD674A9}" type="presParOf" srcId="{26A0323D-7548-4EAE-8D57-FDDBE55C9DF9}" destId="{55BC9A50-F5BC-4DF0-A21D-0E02D7CA7B00}" srcOrd="0" destOrd="0" presId="urn:microsoft.com/office/officeart/2005/8/layout/hierarchy2"/>
    <dgm:cxn modelId="{08D1FA63-FBBB-4A01-9311-C4C7B9BDC65F}" type="presParOf" srcId="{55BC9A50-F5BC-4DF0-A21D-0E02D7CA7B00}" destId="{A154719E-6C66-45FD-875C-F385B3F268FB}" srcOrd="0" destOrd="0" presId="urn:microsoft.com/office/officeart/2005/8/layout/hierarchy2"/>
    <dgm:cxn modelId="{BFFE7891-329E-4B68-9CE7-46C47EA13A13}" type="presParOf" srcId="{26A0323D-7548-4EAE-8D57-FDDBE55C9DF9}" destId="{8ECFCC8E-0002-478D-A227-F54783E60F4C}" srcOrd="1" destOrd="0" presId="urn:microsoft.com/office/officeart/2005/8/layout/hierarchy2"/>
    <dgm:cxn modelId="{0DBA1479-59BA-4635-99E2-CA703FFCD8EC}" type="presParOf" srcId="{8ECFCC8E-0002-478D-A227-F54783E60F4C}" destId="{95CC0825-7243-4F4A-9191-28DE396030A1}" srcOrd="0" destOrd="0" presId="urn:microsoft.com/office/officeart/2005/8/layout/hierarchy2"/>
    <dgm:cxn modelId="{D575B652-98E0-4AE4-986E-7D90E1B386A0}" type="presParOf" srcId="{8ECFCC8E-0002-478D-A227-F54783E60F4C}" destId="{CF16EB41-AF84-4A5D-A0A0-A8230930885A}" srcOrd="1" destOrd="0" presId="urn:microsoft.com/office/officeart/2005/8/layout/hierarchy2"/>
    <dgm:cxn modelId="{8502B54B-DE4E-4DCE-AB5A-51EE0667C608}" type="presParOf" srcId="{26A0323D-7548-4EAE-8D57-FDDBE55C9DF9}" destId="{EAEA93E0-336A-417D-B328-97552A874C94}" srcOrd="2" destOrd="0" presId="urn:microsoft.com/office/officeart/2005/8/layout/hierarchy2"/>
    <dgm:cxn modelId="{C00C45C9-3E36-4124-A2BF-2A28AA8B19F0}" type="presParOf" srcId="{EAEA93E0-336A-417D-B328-97552A874C94}" destId="{DD4B3597-F75A-4627-AD65-486170826563}" srcOrd="0" destOrd="0" presId="urn:microsoft.com/office/officeart/2005/8/layout/hierarchy2"/>
    <dgm:cxn modelId="{EAD28E3C-215B-4E3A-ABFB-A81BDCAC4EAC}" type="presParOf" srcId="{26A0323D-7548-4EAE-8D57-FDDBE55C9DF9}" destId="{799AB1FD-0AB5-4618-87C2-27FA67EB6D8C}" srcOrd="3" destOrd="0" presId="urn:microsoft.com/office/officeart/2005/8/layout/hierarchy2"/>
    <dgm:cxn modelId="{9BA1FE55-6BBE-4136-906C-C870938C3BFD}" type="presParOf" srcId="{799AB1FD-0AB5-4618-87C2-27FA67EB6D8C}" destId="{6FC6E57B-62FC-4D09-9EDD-A67495AFC1EC}" srcOrd="0" destOrd="0" presId="urn:microsoft.com/office/officeart/2005/8/layout/hierarchy2"/>
    <dgm:cxn modelId="{F3B670E2-02F0-4FE0-9ED3-4BEE8BAF43F2}" type="presParOf" srcId="{799AB1FD-0AB5-4618-87C2-27FA67EB6D8C}" destId="{EBC1B8EC-5463-4E09-BDE7-701D0FC34A49}" srcOrd="1" destOrd="0" presId="urn:microsoft.com/office/officeart/2005/8/layout/hierarchy2"/>
    <dgm:cxn modelId="{87D74ABF-CF3B-4813-B6B2-790B76ECDE16}" type="presParOf" srcId="{26A0323D-7548-4EAE-8D57-FDDBE55C9DF9}" destId="{C859F900-1378-41BC-9F2E-E42380047A67}" srcOrd="4" destOrd="0" presId="urn:microsoft.com/office/officeart/2005/8/layout/hierarchy2"/>
    <dgm:cxn modelId="{97EE3874-13E9-45A6-9AB3-D982CC81E7F1}" type="presParOf" srcId="{C859F900-1378-41BC-9F2E-E42380047A67}" destId="{A35B4345-864F-41B6-82B0-D47EFCDAA376}" srcOrd="0" destOrd="0" presId="urn:microsoft.com/office/officeart/2005/8/layout/hierarchy2"/>
    <dgm:cxn modelId="{CF5FF39E-8426-4709-BD83-B9C3C2C94440}" type="presParOf" srcId="{26A0323D-7548-4EAE-8D57-FDDBE55C9DF9}" destId="{BF3CF261-8606-4602-98F4-02B00C2EE99A}" srcOrd="5" destOrd="0" presId="urn:microsoft.com/office/officeart/2005/8/layout/hierarchy2"/>
    <dgm:cxn modelId="{0BBC859F-3BF9-4EBB-9AF5-38A0E3C3CB77}" type="presParOf" srcId="{BF3CF261-8606-4602-98F4-02B00C2EE99A}" destId="{D85BB758-77FF-4EFF-92F6-B36570DB577E}" srcOrd="0" destOrd="0" presId="urn:microsoft.com/office/officeart/2005/8/layout/hierarchy2"/>
    <dgm:cxn modelId="{671CBDA2-4802-450A-8593-0DFF730225AD}" type="presParOf" srcId="{BF3CF261-8606-4602-98F4-02B00C2EE99A}" destId="{778F8D2D-3E68-4AB8-AB85-93E4090680E4}" srcOrd="1" destOrd="0" presId="urn:microsoft.com/office/officeart/2005/8/layout/hierarchy2"/>
    <dgm:cxn modelId="{CDC2628E-846B-4424-A2C3-F9C9387FCA7C}" type="presParOf" srcId="{26A0323D-7548-4EAE-8D57-FDDBE55C9DF9}" destId="{7634FC9C-A6CF-4609-B9EC-1D56C6679367}" srcOrd="6" destOrd="0" presId="urn:microsoft.com/office/officeart/2005/8/layout/hierarchy2"/>
    <dgm:cxn modelId="{7250B0E3-1AD1-470B-8DF1-DA574500A8A1}" type="presParOf" srcId="{7634FC9C-A6CF-4609-B9EC-1D56C6679367}" destId="{E0669A87-3957-4966-8859-9BAE824C189A}" srcOrd="0" destOrd="0" presId="urn:microsoft.com/office/officeart/2005/8/layout/hierarchy2"/>
    <dgm:cxn modelId="{AD7B1B39-1019-455A-88B8-50645A8E9604}" type="presParOf" srcId="{26A0323D-7548-4EAE-8D57-FDDBE55C9DF9}" destId="{C10068E9-C599-4009-9319-66DA771619FD}" srcOrd="7" destOrd="0" presId="urn:microsoft.com/office/officeart/2005/8/layout/hierarchy2"/>
    <dgm:cxn modelId="{75DA5A12-7304-4746-B2B7-BB4E04CABD04}" type="presParOf" srcId="{C10068E9-C599-4009-9319-66DA771619FD}" destId="{C3CAA00A-679C-4B49-BDA3-A352BAA188BE}" srcOrd="0" destOrd="0" presId="urn:microsoft.com/office/officeart/2005/8/layout/hierarchy2"/>
    <dgm:cxn modelId="{380F7502-580E-42BB-A788-E0E2448266C5}" type="presParOf" srcId="{C10068E9-C599-4009-9319-66DA771619FD}" destId="{D40ACBA1-CDE0-43DD-B048-CC6C3B704B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C4E30-4E1C-4601-AFDE-7FEEEF779F0D}">
      <dsp:nvSpPr>
        <dsp:cNvPr id="0" name=""/>
        <dsp:cNvSpPr/>
      </dsp:nvSpPr>
      <dsp:spPr>
        <a:xfrm>
          <a:off x="6211" y="1268794"/>
          <a:ext cx="2682635" cy="20025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A0204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Documento: Registro material de información con independencia del soporte en el que se encuentre y el fin para el que fue creado</a:t>
          </a:r>
        </a:p>
      </dsp:txBody>
      <dsp:txXfrm>
        <a:off x="53133" y="1315716"/>
        <a:ext cx="2588791" cy="1955608"/>
      </dsp:txXfrm>
    </dsp:sp>
    <dsp:sp modelId="{B64B8777-BD84-4F7A-8526-56DEA36F57C7}">
      <dsp:nvSpPr>
        <dsp:cNvPr id="0" name=""/>
        <dsp:cNvSpPr/>
      </dsp:nvSpPr>
      <dsp:spPr>
        <a:xfrm>
          <a:off x="6211" y="3271325"/>
          <a:ext cx="2682635" cy="861088"/>
        </a:xfrm>
        <a:prstGeom prst="rect">
          <a:avLst/>
        </a:prstGeom>
        <a:solidFill>
          <a:srgbClr val="A0204E"/>
        </a:solidFill>
        <a:ln w="12700" cap="flat" cmpd="sng" algn="ctr">
          <a:solidFill>
            <a:srgbClr val="A020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marL="0" lvl="0" indent="0" algn="l" defTabSz="2711450">
            <a:lnSpc>
              <a:spcPct val="90000"/>
            </a:lnSpc>
            <a:spcBef>
              <a:spcPct val="0"/>
            </a:spcBef>
            <a:spcAft>
              <a:spcPct val="35000"/>
            </a:spcAft>
            <a:buNone/>
          </a:pPr>
          <a:endParaRPr lang="es-MX" sz="6100" kern="1200" dirty="0"/>
        </a:p>
      </dsp:txBody>
      <dsp:txXfrm>
        <a:off x="6211" y="3271325"/>
        <a:ext cx="1889180" cy="861088"/>
      </dsp:txXfrm>
    </dsp:sp>
    <dsp:sp modelId="{F38107C3-EB60-4E85-B504-85C6DA756EA1}">
      <dsp:nvSpPr>
        <dsp:cNvPr id="0" name=""/>
        <dsp:cNvSpPr/>
      </dsp:nvSpPr>
      <dsp:spPr>
        <a:xfrm>
          <a:off x="1971278" y="3408101"/>
          <a:ext cx="938922" cy="938922"/>
        </a:xfrm>
        <a:prstGeom prst="ellipse">
          <a:avLst/>
        </a:prstGeom>
        <a:blipFill rotWithShape="1">
          <a:blip xmlns:r="http://schemas.openxmlformats.org/officeDocument/2006/relationships" r:embed="rId1"/>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556C5-0133-4088-8A22-EC27B2592290}">
      <dsp:nvSpPr>
        <dsp:cNvPr id="0" name=""/>
        <dsp:cNvSpPr/>
      </dsp:nvSpPr>
      <dsp:spPr>
        <a:xfrm>
          <a:off x="3142813" y="1268794"/>
          <a:ext cx="2682635" cy="20025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A0204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Soporte Documental: A los medios en los cuales se contiene la información además del papel siendo estos materiales audiovisuales , fotográficos, fílmicos, digitales, electrónicos, sonoros, visuales, entre otros.</a:t>
          </a:r>
        </a:p>
        <a:p>
          <a:pPr marL="114300" lvl="1" indent="-114300" algn="l" defTabSz="622300">
            <a:lnSpc>
              <a:spcPct val="90000"/>
            </a:lnSpc>
            <a:spcBef>
              <a:spcPct val="0"/>
            </a:spcBef>
            <a:spcAft>
              <a:spcPct val="15000"/>
            </a:spcAft>
            <a:buChar char="•"/>
          </a:pPr>
          <a:endParaRPr lang="es-MX" sz="1400" kern="1200" dirty="0"/>
        </a:p>
      </dsp:txBody>
      <dsp:txXfrm>
        <a:off x="3189735" y="1315716"/>
        <a:ext cx="2588791" cy="1955608"/>
      </dsp:txXfrm>
    </dsp:sp>
    <dsp:sp modelId="{14A95C0C-036E-4108-82ED-23A8942C1213}">
      <dsp:nvSpPr>
        <dsp:cNvPr id="0" name=""/>
        <dsp:cNvSpPr/>
      </dsp:nvSpPr>
      <dsp:spPr>
        <a:xfrm>
          <a:off x="3153356" y="3239680"/>
          <a:ext cx="2682635" cy="861088"/>
        </a:xfrm>
        <a:prstGeom prst="rect">
          <a:avLst/>
        </a:prstGeom>
        <a:solidFill>
          <a:srgbClr val="A0204E"/>
        </a:solidFill>
        <a:ln w="12700" cap="flat" cmpd="sng" algn="ctr">
          <a:solidFill>
            <a:srgbClr val="A020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marL="0" lvl="0" indent="0" algn="l" defTabSz="2711450">
            <a:lnSpc>
              <a:spcPct val="90000"/>
            </a:lnSpc>
            <a:spcBef>
              <a:spcPct val="0"/>
            </a:spcBef>
            <a:spcAft>
              <a:spcPct val="35000"/>
            </a:spcAft>
            <a:buNone/>
          </a:pPr>
          <a:endParaRPr lang="es-MX" sz="6100" kern="1200" dirty="0"/>
        </a:p>
      </dsp:txBody>
      <dsp:txXfrm>
        <a:off x="3153356" y="3239680"/>
        <a:ext cx="1889180" cy="861088"/>
      </dsp:txXfrm>
    </dsp:sp>
    <dsp:sp modelId="{8664A12F-1B62-4039-8EA0-B80E42D3B5B2}">
      <dsp:nvSpPr>
        <dsp:cNvPr id="0" name=""/>
        <dsp:cNvSpPr/>
      </dsp:nvSpPr>
      <dsp:spPr>
        <a:xfrm>
          <a:off x="5107881" y="3408101"/>
          <a:ext cx="938922" cy="938922"/>
        </a:xfrm>
        <a:prstGeom prst="ellipse">
          <a:avLst/>
        </a:prstGeom>
        <a:blipFill rotWithShape="1">
          <a:blip xmlns:r="http://schemas.openxmlformats.org/officeDocument/2006/relationships" r:embed="rId2"/>
          <a:srcRect/>
          <a:stretch>
            <a:fillRect l="-12000" r="-1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ECFEB-65B1-42F9-9254-7985917769DC}">
      <dsp:nvSpPr>
        <dsp:cNvPr id="0" name=""/>
        <dsp:cNvSpPr/>
      </dsp:nvSpPr>
      <dsp:spPr>
        <a:xfrm>
          <a:off x="6279415" y="1268794"/>
          <a:ext cx="2682635" cy="20025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A0204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Información: Conjunto organizado de datos con significado en un determinado contexto disponible para uso inmediato y que aumenta el conocimiento de algo.</a:t>
          </a:r>
        </a:p>
      </dsp:txBody>
      <dsp:txXfrm>
        <a:off x="6326337" y="1315716"/>
        <a:ext cx="2588791" cy="1955608"/>
      </dsp:txXfrm>
    </dsp:sp>
    <dsp:sp modelId="{599A3F48-843B-4281-B991-EC51DAD5D32E}">
      <dsp:nvSpPr>
        <dsp:cNvPr id="0" name=""/>
        <dsp:cNvSpPr/>
      </dsp:nvSpPr>
      <dsp:spPr>
        <a:xfrm>
          <a:off x="6279415" y="3271325"/>
          <a:ext cx="2682635" cy="861088"/>
        </a:xfrm>
        <a:prstGeom prst="rect">
          <a:avLst/>
        </a:prstGeom>
        <a:solidFill>
          <a:srgbClr val="A0204E"/>
        </a:solidFill>
        <a:ln w="12700" cap="flat" cmpd="sng" algn="ctr">
          <a:solidFill>
            <a:srgbClr val="A020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marL="0" lvl="0" indent="0" algn="l" defTabSz="2711450">
            <a:lnSpc>
              <a:spcPct val="90000"/>
            </a:lnSpc>
            <a:spcBef>
              <a:spcPct val="0"/>
            </a:spcBef>
            <a:spcAft>
              <a:spcPct val="35000"/>
            </a:spcAft>
            <a:buNone/>
          </a:pPr>
          <a:endParaRPr lang="es-MX" sz="6100" kern="1200" dirty="0"/>
        </a:p>
      </dsp:txBody>
      <dsp:txXfrm>
        <a:off x="6279415" y="3271325"/>
        <a:ext cx="1889180" cy="861088"/>
      </dsp:txXfrm>
    </dsp:sp>
    <dsp:sp modelId="{E45A4D31-6A69-4F0D-A9A7-4B2D5207F361}">
      <dsp:nvSpPr>
        <dsp:cNvPr id="0" name=""/>
        <dsp:cNvSpPr/>
      </dsp:nvSpPr>
      <dsp:spPr>
        <a:xfrm>
          <a:off x="8244483" y="3408101"/>
          <a:ext cx="938922" cy="938922"/>
        </a:xfrm>
        <a:prstGeom prst="ellipse">
          <a:avLst/>
        </a:prstGeom>
        <a:blipFill rotWithShape="1">
          <a:blip xmlns:r="http://schemas.openxmlformats.org/officeDocument/2006/relationships" r:embed="rId3"/>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1708-6848-45C6-BFBF-778B3064D9AF}">
      <dsp:nvSpPr>
        <dsp:cNvPr id="0" name=""/>
        <dsp:cNvSpPr/>
      </dsp:nvSpPr>
      <dsp:spPr>
        <a:xfrm>
          <a:off x="0" y="0"/>
          <a:ext cx="3926677" cy="11530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212 Moon Child Sans" panose="02000500000000000000" pitchFamily="50" charset="0"/>
            </a:rPr>
            <a:t>El responsable de la recepción le asigna un número de identificación . </a:t>
          </a:r>
          <a:endParaRPr lang="es-MX" sz="1800" kern="1200" dirty="0">
            <a:latin typeface="212 Moon Child Sans" panose="02000500000000000000" pitchFamily="50" charset="0"/>
          </a:endParaRPr>
        </a:p>
      </dsp:txBody>
      <dsp:txXfrm>
        <a:off x="33773" y="33773"/>
        <a:ext cx="2682393" cy="1085553"/>
      </dsp:txXfrm>
    </dsp:sp>
    <dsp:sp modelId="{774B5575-B096-4516-837D-3365DFB5ED96}">
      <dsp:nvSpPr>
        <dsp:cNvPr id="0" name=""/>
        <dsp:cNvSpPr/>
      </dsp:nvSpPr>
      <dsp:spPr>
        <a:xfrm>
          <a:off x="346471" y="1345283"/>
          <a:ext cx="3926677" cy="11530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212 Moon Child Sans" panose="02000500000000000000" pitchFamily="50" charset="0"/>
            </a:rPr>
            <a:t>Pone fecha de ingreso y sello de recepción </a:t>
          </a:r>
          <a:endParaRPr lang="es-MX" sz="1800" kern="1200" dirty="0">
            <a:latin typeface="212 Moon Child Sans" panose="02000500000000000000" pitchFamily="50" charset="0"/>
          </a:endParaRPr>
        </a:p>
      </dsp:txBody>
      <dsp:txXfrm>
        <a:off x="380244" y="1379056"/>
        <a:ext cx="2763145" cy="1085553"/>
      </dsp:txXfrm>
    </dsp:sp>
    <dsp:sp modelId="{F6700893-C5DA-4AD8-ADDA-71FB6269EC3C}">
      <dsp:nvSpPr>
        <dsp:cNvPr id="0" name=""/>
        <dsp:cNvSpPr/>
      </dsp:nvSpPr>
      <dsp:spPr>
        <a:xfrm>
          <a:off x="692943" y="2690566"/>
          <a:ext cx="3926677" cy="11530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212 Moon Child Sans" panose="02000500000000000000" pitchFamily="50" charset="0"/>
            </a:rPr>
            <a:t>Nombre y firma del servidor que acusa de recibo y hora de recepción</a:t>
          </a:r>
          <a:endParaRPr lang="es-MX" sz="1800" kern="1200" dirty="0">
            <a:latin typeface="212 Moon Child Sans" panose="02000500000000000000" pitchFamily="50" charset="0"/>
          </a:endParaRPr>
        </a:p>
      </dsp:txBody>
      <dsp:txXfrm>
        <a:off x="726716" y="2724339"/>
        <a:ext cx="2763145" cy="1085553"/>
      </dsp:txXfrm>
    </dsp:sp>
    <dsp:sp modelId="{ACC9DA8A-08F5-45F3-BCB5-C7C2AE4510FD}">
      <dsp:nvSpPr>
        <dsp:cNvPr id="0" name=""/>
        <dsp:cNvSpPr/>
      </dsp:nvSpPr>
      <dsp:spPr>
        <a:xfrm>
          <a:off x="3177162" y="874434"/>
          <a:ext cx="749514" cy="749514"/>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s-MX" sz="3400" kern="1200"/>
        </a:p>
      </dsp:txBody>
      <dsp:txXfrm>
        <a:off x="3345803" y="874434"/>
        <a:ext cx="412232" cy="564009"/>
      </dsp:txXfrm>
    </dsp:sp>
    <dsp:sp modelId="{AEDB985F-342F-4E9D-B672-163774933C26}">
      <dsp:nvSpPr>
        <dsp:cNvPr id="0" name=""/>
        <dsp:cNvSpPr/>
      </dsp:nvSpPr>
      <dsp:spPr>
        <a:xfrm>
          <a:off x="3523634" y="2212029"/>
          <a:ext cx="749514" cy="749514"/>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s-MX" sz="3400" kern="1200"/>
        </a:p>
      </dsp:txBody>
      <dsp:txXfrm>
        <a:off x="3692275" y="2212029"/>
        <a:ext cx="412232" cy="564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C4D69-4F61-4EB8-A9D7-8FF2970FC50C}">
      <dsp:nvSpPr>
        <dsp:cNvPr id="0" name=""/>
        <dsp:cNvSpPr/>
      </dsp:nvSpPr>
      <dsp:spPr>
        <a:xfrm>
          <a:off x="2197775" y="2234076"/>
          <a:ext cx="556910" cy="1591779"/>
        </a:xfrm>
        <a:custGeom>
          <a:avLst/>
          <a:gdLst/>
          <a:ahLst/>
          <a:cxnLst/>
          <a:rect l="0" t="0" r="0" b="0"/>
          <a:pathLst>
            <a:path>
              <a:moveTo>
                <a:pt x="0" y="0"/>
              </a:moveTo>
              <a:lnTo>
                <a:pt x="278455" y="0"/>
              </a:lnTo>
              <a:lnTo>
                <a:pt x="278455" y="1591779"/>
              </a:lnTo>
              <a:lnTo>
                <a:pt x="556910" y="1591779"/>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2434070" y="2987806"/>
        <a:ext cx="84319" cy="84319"/>
      </dsp:txXfrm>
    </dsp:sp>
    <dsp:sp modelId="{C199DEA8-6AAB-4207-B71C-83BCB7124B22}">
      <dsp:nvSpPr>
        <dsp:cNvPr id="0" name=""/>
        <dsp:cNvSpPr/>
      </dsp:nvSpPr>
      <dsp:spPr>
        <a:xfrm>
          <a:off x="2197775" y="2234076"/>
          <a:ext cx="556910" cy="530593"/>
        </a:xfrm>
        <a:custGeom>
          <a:avLst/>
          <a:gdLst/>
          <a:ahLst/>
          <a:cxnLst/>
          <a:rect l="0" t="0" r="0" b="0"/>
          <a:pathLst>
            <a:path>
              <a:moveTo>
                <a:pt x="0" y="0"/>
              </a:moveTo>
              <a:lnTo>
                <a:pt x="278455" y="0"/>
              </a:lnTo>
              <a:lnTo>
                <a:pt x="278455" y="530593"/>
              </a:lnTo>
              <a:lnTo>
                <a:pt x="556910" y="530593"/>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57000" y="2480142"/>
        <a:ext cx="38460" cy="38460"/>
      </dsp:txXfrm>
    </dsp:sp>
    <dsp:sp modelId="{63CD2787-F436-4149-B781-741F5D501CBC}">
      <dsp:nvSpPr>
        <dsp:cNvPr id="0" name=""/>
        <dsp:cNvSpPr/>
      </dsp:nvSpPr>
      <dsp:spPr>
        <a:xfrm>
          <a:off x="2197775" y="1703483"/>
          <a:ext cx="556910" cy="530593"/>
        </a:xfrm>
        <a:custGeom>
          <a:avLst/>
          <a:gdLst/>
          <a:ahLst/>
          <a:cxnLst/>
          <a:rect l="0" t="0" r="0" b="0"/>
          <a:pathLst>
            <a:path>
              <a:moveTo>
                <a:pt x="0" y="530593"/>
              </a:moveTo>
              <a:lnTo>
                <a:pt x="278455" y="530593"/>
              </a:lnTo>
              <a:lnTo>
                <a:pt x="278455" y="0"/>
              </a:lnTo>
              <a:lnTo>
                <a:pt x="556910"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57000" y="1949549"/>
        <a:ext cx="38460" cy="38460"/>
      </dsp:txXfrm>
    </dsp:sp>
    <dsp:sp modelId="{AD391AF0-20C6-49E0-9B79-4B6991162374}">
      <dsp:nvSpPr>
        <dsp:cNvPr id="0" name=""/>
        <dsp:cNvSpPr/>
      </dsp:nvSpPr>
      <dsp:spPr>
        <a:xfrm>
          <a:off x="2197775" y="642296"/>
          <a:ext cx="556910" cy="1591779"/>
        </a:xfrm>
        <a:custGeom>
          <a:avLst/>
          <a:gdLst/>
          <a:ahLst/>
          <a:cxnLst/>
          <a:rect l="0" t="0" r="0" b="0"/>
          <a:pathLst>
            <a:path>
              <a:moveTo>
                <a:pt x="0" y="1591779"/>
              </a:moveTo>
              <a:lnTo>
                <a:pt x="278455" y="1591779"/>
              </a:lnTo>
              <a:lnTo>
                <a:pt x="278455" y="0"/>
              </a:lnTo>
              <a:lnTo>
                <a:pt x="556910"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2434070" y="1396026"/>
        <a:ext cx="84319" cy="84319"/>
      </dsp:txXfrm>
    </dsp:sp>
    <dsp:sp modelId="{8F26B3D8-A5B3-404B-83A6-E5ECAC89D760}">
      <dsp:nvSpPr>
        <dsp:cNvPr id="0" name=""/>
        <dsp:cNvSpPr/>
      </dsp:nvSpPr>
      <dsp:spPr>
        <a:xfrm rot="16200000">
          <a:off x="-460775" y="1809601"/>
          <a:ext cx="4468153" cy="848949"/>
        </a:xfrm>
        <a:prstGeom prst="rect">
          <a:avLst/>
        </a:prstGeom>
        <a:solidFill>
          <a:srgbClr val="A020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MX" sz="2900" kern="1200" dirty="0"/>
            <a:t>Caracteres internos del documento</a:t>
          </a:r>
        </a:p>
      </dsp:txBody>
      <dsp:txXfrm>
        <a:off x="-460775" y="1809601"/>
        <a:ext cx="4468153" cy="848949"/>
      </dsp:txXfrm>
    </dsp:sp>
    <dsp:sp modelId="{5523903B-8CAB-482B-ABBD-DF39358AF0AA}">
      <dsp:nvSpPr>
        <dsp:cNvPr id="0" name=""/>
        <dsp:cNvSpPr/>
      </dsp:nvSpPr>
      <dsp:spPr>
        <a:xfrm>
          <a:off x="2754685" y="217822"/>
          <a:ext cx="2784552" cy="848949"/>
        </a:xfrm>
        <a:prstGeom prst="rect">
          <a:avLst/>
        </a:prstGeom>
        <a:solidFill>
          <a:srgbClr val="DF8C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MX" sz="2900" kern="1200" dirty="0"/>
            <a:t>Entidad productora</a:t>
          </a:r>
        </a:p>
      </dsp:txBody>
      <dsp:txXfrm>
        <a:off x="2754685" y="217822"/>
        <a:ext cx="2784552" cy="848949"/>
      </dsp:txXfrm>
    </dsp:sp>
    <dsp:sp modelId="{41E28A1A-A774-47FC-A84B-7287CBBAF42C}">
      <dsp:nvSpPr>
        <dsp:cNvPr id="0" name=""/>
        <dsp:cNvSpPr/>
      </dsp:nvSpPr>
      <dsp:spPr>
        <a:xfrm>
          <a:off x="2754685" y="1279008"/>
          <a:ext cx="2784552" cy="848949"/>
        </a:xfrm>
        <a:prstGeom prst="rect">
          <a:avLst/>
        </a:prstGeom>
        <a:solidFill>
          <a:srgbClr val="CC50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MX" sz="2900" kern="1200" dirty="0"/>
            <a:t>Orígenes funcionales</a:t>
          </a:r>
        </a:p>
      </dsp:txBody>
      <dsp:txXfrm>
        <a:off x="2754685" y="1279008"/>
        <a:ext cx="2784552" cy="848949"/>
      </dsp:txXfrm>
    </dsp:sp>
    <dsp:sp modelId="{98F1BCE5-7338-40B7-AB04-7802F60B87C0}">
      <dsp:nvSpPr>
        <dsp:cNvPr id="0" name=""/>
        <dsp:cNvSpPr/>
      </dsp:nvSpPr>
      <dsp:spPr>
        <a:xfrm>
          <a:off x="2754685" y="2340195"/>
          <a:ext cx="2784552" cy="848949"/>
        </a:xfrm>
        <a:prstGeom prst="rect">
          <a:avLst/>
        </a:prstGeom>
        <a:solidFill>
          <a:srgbClr val="A020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MX" sz="2900" kern="1200" dirty="0"/>
            <a:t>Fecha y lugar de producción</a:t>
          </a:r>
        </a:p>
      </dsp:txBody>
      <dsp:txXfrm>
        <a:off x="2754685" y="2340195"/>
        <a:ext cx="2784552" cy="848949"/>
      </dsp:txXfrm>
    </dsp:sp>
    <dsp:sp modelId="{4B4D08D9-AE2B-4C91-A038-0C925CAE1D26}">
      <dsp:nvSpPr>
        <dsp:cNvPr id="0" name=""/>
        <dsp:cNvSpPr/>
      </dsp:nvSpPr>
      <dsp:spPr>
        <a:xfrm>
          <a:off x="2754685" y="3401381"/>
          <a:ext cx="2784552" cy="848949"/>
        </a:xfrm>
        <a:prstGeom prst="rect">
          <a:avLst/>
        </a:prstGeom>
        <a:solidFill>
          <a:srgbClr val="D351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MX" sz="2900" kern="1200" dirty="0"/>
            <a:t>Contenido sustantivo</a:t>
          </a:r>
        </a:p>
      </dsp:txBody>
      <dsp:txXfrm>
        <a:off x="2754685" y="3401381"/>
        <a:ext cx="2784552" cy="848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C4D69-4F61-4EB8-A9D7-8FF2970FC50C}">
      <dsp:nvSpPr>
        <dsp:cNvPr id="0" name=""/>
        <dsp:cNvSpPr/>
      </dsp:nvSpPr>
      <dsp:spPr>
        <a:xfrm>
          <a:off x="2197775" y="2234076"/>
          <a:ext cx="556910" cy="1591779"/>
        </a:xfrm>
        <a:custGeom>
          <a:avLst/>
          <a:gdLst/>
          <a:ahLst/>
          <a:cxnLst/>
          <a:rect l="0" t="0" r="0" b="0"/>
          <a:pathLst>
            <a:path>
              <a:moveTo>
                <a:pt x="0" y="0"/>
              </a:moveTo>
              <a:lnTo>
                <a:pt x="278455" y="0"/>
              </a:lnTo>
              <a:lnTo>
                <a:pt x="278455" y="1591779"/>
              </a:lnTo>
              <a:lnTo>
                <a:pt x="556910" y="1591779"/>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2434070" y="2987806"/>
        <a:ext cx="84319" cy="84319"/>
      </dsp:txXfrm>
    </dsp:sp>
    <dsp:sp modelId="{C199DEA8-6AAB-4207-B71C-83BCB7124B22}">
      <dsp:nvSpPr>
        <dsp:cNvPr id="0" name=""/>
        <dsp:cNvSpPr/>
      </dsp:nvSpPr>
      <dsp:spPr>
        <a:xfrm>
          <a:off x="2197775" y="2234076"/>
          <a:ext cx="556910" cy="530593"/>
        </a:xfrm>
        <a:custGeom>
          <a:avLst/>
          <a:gdLst/>
          <a:ahLst/>
          <a:cxnLst/>
          <a:rect l="0" t="0" r="0" b="0"/>
          <a:pathLst>
            <a:path>
              <a:moveTo>
                <a:pt x="0" y="0"/>
              </a:moveTo>
              <a:lnTo>
                <a:pt x="278455" y="0"/>
              </a:lnTo>
              <a:lnTo>
                <a:pt x="278455" y="530593"/>
              </a:lnTo>
              <a:lnTo>
                <a:pt x="556910" y="530593"/>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57000" y="2480142"/>
        <a:ext cx="38460" cy="38460"/>
      </dsp:txXfrm>
    </dsp:sp>
    <dsp:sp modelId="{63CD2787-F436-4149-B781-741F5D501CBC}">
      <dsp:nvSpPr>
        <dsp:cNvPr id="0" name=""/>
        <dsp:cNvSpPr/>
      </dsp:nvSpPr>
      <dsp:spPr>
        <a:xfrm>
          <a:off x="2197775" y="1703483"/>
          <a:ext cx="556910" cy="530593"/>
        </a:xfrm>
        <a:custGeom>
          <a:avLst/>
          <a:gdLst/>
          <a:ahLst/>
          <a:cxnLst/>
          <a:rect l="0" t="0" r="0" b="0"/>
          <a:pathLst>
            <a:path>
              <a:moveTo>
                <a:pt x="0" y="530593"/>
              </a:moveTo>
              <a:lnTo>
                <a:pt x="278455" y="530593"/>
              </a:lnTo>
              <a:lnTo>
                <a:pt x="278455" y="0"/>
              </a:lnTo>
              <a:lnTo>
                <a:pt x="556910"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457000" y="1949549"/>
        <a:ext cx="38460" cy="38460"/>
      </dsp:txXfrm>
    </dsp:sp>
    <dsp:sp modelId="{AD391AF0-20C6-49E0-9B79-4B6991162374}">
      <dsp:nvSpPr>
        <dsp:cNvPr id="0" name=""/>
        <dsp:cNvSpPr/>
      </dsp:nvSpPr>
      <dsp:spPr>
        <a:xfrm>
          <a:off x="2197775" y="642296"/>
          <a:ext cx="556910" cy="1591779"/>
        </a:xfrm>
        <a:custGeom>
          <a:avLst/>
          <a:gdLst/>
          <a:ahLst/>
          <a:cxnLst/>
          <a:rect l="0" t="0" r="0" b="0"/>
          <a:pathLst>
            <a:path>
              <a:moveTo>
                <a:pt x="0" y="1591779"/>
              </a:moveTo>
              <a:lnTo>
                <a:pt x="278455" y="1591779"/>
              </a:lnTo>
              <a:lnTo>
                <a:pt x="278455" y="0"/>
              </a:lnTo>
              <a:lnTo>
                <a:pt x="556910"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2434070" y="1396026"/>
        <a:ext cx="84319" cy="84319"/>
      </dsp:txXfrm>
    </dsp:sp>
    <dsp:sp modelId="{8F26B3D8-A5B3-404B-83A6-E5ECAC89D760}">
      <dsp:nvSpPr>
        <dsp:cNvPr id="0" name=""/>
        <dsp:cNvSpPr/>
      </dsp:nvSpPr>
      <dsp:spPr>
        <a:xfrm rot="16200000">
          <a:off x="-460775" y="1809601"/>
          <a:ext cx="4468153" cy="848949"/>
        </a:xfrm>
        <a:prstGeom prst="rect">
          <a:avLst/>
        </a:prstGeom>
        <a:solidFill>
          <a:srgbClr val="A020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MX" sz="2900" kern="1200" dirty="0"/>
            <a:t>Caracteres Externos del documento</a:t>
          </a:r>
        </a:p>
      </dsp:txBody>
      <dsp:txXfrm>
        <a:off x="-460775" y="1809601"/>
        <a:ext cx="4468153" cy="848949"/>
      </dsp:txXfrm>
    </dsp:sp>
    <dsp:sp modelId="{5523903B-8CAB-482B-ABBD-DF39358AF0AA}">
      <dsp:nvSpPr>
        <dsp:cNvPr id="0" name=""/>
        <dsp:cNvSpPr/>
      </dsp:nvSpPr>
      <dsp:spPr>
        <a:xfrm>
          <a:off x="2754685" y="217822"/>
          <a:ext cx="2784552" cy="848949"/>
        </a:xfrm>
        <a:prstGeom prst="rect">
          <a:avLst/>
        </a:prstGeom>
        <a:solidFill>
          <a:srgbClr val="DF8C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Clase( Textual, Iconográfico, </a:t>
          </a:r>
          <a:r>
            <a:rPr lang="es-MX" sz="2400" kern="1200" dirty="0" err="1"/>
            <a:t>etc</a:t>
          </a:r>
          <a:r>
            <a:rPr lang="es-MX" sz="2400" kern="1200" dirty="0"/>
            <a:t>)</a:t>
          </a:r>
        </a:p>
      </dsp:txBody>
      <dsp:txXfrm>
        <a:off x="2754685" y="217822"/>
        <a:ext cx="2784552" cy="848949"/>
      </dsp:txXfrm>
    </dsp:sp>
    <dsp:sp modelId="{41E28A1A-A774-47FC-A84B-7287CBBAF42C}">
      <dsp:nvSpPr>
        <dsp:cNvPr id="0" name=""/>
        <dsp:cNvSpPr/>
      </dsp:nvSpPr>
      <dsp:spPr>
        <a:xfrm>
          <a:off x="2754685" y="1279008"/>
          <a:ext cx="2784552" cy="848949"/>
        </a:xfrm>
        <a:prstGeom prst="rect">
          <a:avLst/>
        </a:prstGeom>
        <a:solidFill>
          <a:srgbClr val="CC50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Formato (Carta u Oficio)</a:t>
          </a:r>
        </a:p>
      </dsp:txBody>
      <dsp:txXfrm>
        <a:off x="2754685" y="1279008"/>
        <a:ext cx="2784552" cy="848949"/>
      </dsp:txXfrm>
    </dsp:sp>
    <dsp:sp modelId="{98F1BCE5-7338-40B7-AB04-7802F60B87C0}">
      <dsp:nvSpPr>
        <dsp:cNvPr id="0" name=""/>
        <dsp:cNvSpPr/>
      </dsp:nvSpPr>
      <dsp:spPr>
        <a:xfrm>
          <a:off x="2754685" y="2340195"/>
          <a:ext cx="2784552" cy="848949"/>
        </a:xfrm>
        <a:prstGeom prst="rect">
          <a:avLst/>
        </a:prstGeom>
        <a:solidFill>
          <a:srgbClr val="A020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Cantidad (volumen, legajos, expedientes)</a:t>
          </a:r>
        </a:p>
      </dsp:txBody>
      <dsp:txXfrm>
        <a:off x="2754685" y="2340195"/>
        <a:ext cx="2784552" cy="848949"/>
      </dsp:txXfrm>
    </dsp:sp>
    <dsp:sp modelId="{4B4D08D9-AE2B-4C91-A038-0C925CAE1D26}">
      <dsp:nvSpPr>
        <dsp:cNvPr id="0" name=""/>
        <dsp:cNvSpPr/>
      </dsp:nvSpPr>
      <dsp:spPr>
        <a:xfrm>
          <a:off x="2754685" y="3401381"/>
          <a:ext cx="2784552" cy="848949"/>
        </a:xfrm>
        <a:prstGeom prst="rect">
          <a:avLst/>
        </a:prstGeom>
        <a:solidFill>
          <a:srgbClr val="D351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t>Forma (Original, copia simple o certificada)</a:t>
          </a:r>
        </a:p>
      </dsp:txBody>
      <dsp:txXfrm>
        <a:off x="2754685" y="3401381"/>
        <a:ext cx="2784552" cy="848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5C1CE-C6C7-45E1-9873-EFEC4A13983C}">
      <dsp:nvSpPr>
        <dsp:cNvPr id="0" name=""/>
        <dsp:cNvSpPr/>
      </dsp:nvSpPr>
      <dsp:spPr>
        <a:xfrm>
          <a:off x="0" y="0"/>
          <a:ext cx="7343187" cy="3702323"/>
        </a:xfrm>
        <a:prstGeom prst="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D4B3D-1285-4134-A24F-FB59645BEF96}">
      <dsp:nvSpPr>
        <dsp:cNvPr id="0" name=""/>
        <dsp:cNvSpPr/>
      </dsp:nvSpPr>
      <dsp:spPr>
        <a:xfrm>
          <a:off x="2016" y="1110696"/>
          <a:ext cx="1174265" cy="1480929"/>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Producción</a:t>
          </a:r>
        </a:p>
      </dsp:txBody>
      <dsp:txXfrm>
        <a:off x="59339" y="1168019"/>
        <a:ext cx="1059619" cy="1366283"/>
      </dsp:txXfrm>
    </dsp:sp>
    <dsp:sp modelId="{6BEBD655-7F87-4A3F-816C-7D8739900936}">
      <dsp:nvSpPr>
        <dsp:cNvPr id="0" name=""/>
        <dsp:cNvSpPr/>
      </dsp:nvSpPr>
      <dsp:spPr>
        <a:xfrm>
          <a:off x="1234995" y="1110696"/>
          <a:ext cx="1174265" cy="1480929"/>
        </a:xfrm>
        <a:prstGeom prst="roundRect">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Organización</a:t>
          </a:r>
        </a:p>
      </dsp:txBody>
      <dsp:txXfrm>
        <a:off x="1292318" y="1168019"/>
        <a:ext cx="1059619" cy="1366283"/>
      </dsp:txXfrm>
    </dsp:sp>
    <dsp:sp modelId="{BF986A45-1F32-4E01-8AD8-499D3C965B8B}">
      <dsp:nvSpPr>
        <dsp:cNvPr id="0" name=""/>
        <dsp:cNvSpPr/>
      </dsp:nvSpPr>
      <dsp:spPr>
        <a:xfrm>
          <a:off x="2467973" y="1110696"/>
          <a:ext cx="1174265" cy="1480929"/>
        </a:xfrm>
        <a:prstGeom prst="roundRect">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Acceso y Consulta</a:t>
          </a:r>
        </a:p>
      </dsp:txBody>
      <dsp:txXfrm>
        <a:off x="2525296" y="1168019"/>
        <a:ext cx="1059619" cy="1366283"/>
      </dsp:txXfrm>
    </dsp:sp>
    <dsp:sp modelId="{2ECA083A-7699-4E6A-AE2A-BBCEFCAC2D07}">
      <dsp:nvSpPr>
        <dsp:cNvPr id="0" name=""/>
        <dsp:cNvSpPr/>
      </dsp:nvSpPr>
      <dsp:spPr>
        <a:xfrm>
          <a:off x="3700952" y="1098997"/>
          <a:ext cx="1174265" cy="1480929"/>
        </a:xfrm>
        <a:prstGeom prst="roundRect">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Valoración</a:t>
          </a:r>
        </a:p>
      </dsp:txBody>
      <dsp:txXfrm>
        <a:off x="3758275" y="1156320"/>
        <a:ext cx="1059619" cy="1366283"/>
      </dsp:txXfrm>
    </dsp:sp>
    <dsp:sp modelId="{8B69049E-CC39-4CF9-BAD0-0A3BA8ACAAE6}">
      <dsp:nvSpPr>
        <dsp:cNvPr id="0" name=""/>
        <dsp:cNvSpPr/>
      </dsp:nvSpPr>
      <dsp:spPr>
        <a:xfrm>
          <a:off x="4933930" y="1110696"/>
          <a:ext cx="1174265" cy="1480929"/>
        </a:xfrm>
        <a:prstGeom prst="roundRect">
          <a:avLst/>
        </a:prstGeom>
        <a:solidFill>
          <a:schemeClr val="accent2">
            <a:shade val="50000"/>
            <a:hueOff val="-394115"/>
            <a:satOff val="5189"/>
            <a:lumOff val="3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Disposición documental</a:t>
          </a:r>
        </a:p>
      </dsp:txBody>
      <dsp:txXfrm>
        <a:off x="4991253" y="1168019"/>
        <a:ext cx="1059619" cy="1366283"/>
      </dsp:txXfrm>
    </dsp:sp>
    <dsp:sp modelId="{A8094109-24E3-4193-BFB5-277869BDC624}">
      <dsp:nvSpPr>
        <dsp:cNvPr id="0" name=""/>
        <dsp:cNvSpPr/>
      </dsp:nvSpPr>
      <dsp:spPr>
        <a:xfrm>
          <a:off x="6166908" y="1110696"/>
          <a:ext cx="1174265" cy="1480929"/>
        </a:xfrm>
        <a:prstGeom prst="roundRect">
          <a:avLst/>
        </a:prstGeom>
        <a:solidFill>
          <a:schemeClr val="accent2">
            <a:shade val="50000"/>
            <a:hueOff val="-197058"/>
            <a:satOff val="2594"/>
            <a:lumOff val="155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err="1"/>
            <a:t>Conservacion</a:t>
          </a:r>
          <a:r>
            <a:rPr lang="es-MX" sz="1300" kern="1200" dirty="0"/>
            <a:t> de documentos</a:t>
          </a:r>
        </a:p>
      </dsp:txBody>
      <dsp:txXfrm>
        <a:off x="6224231" y="1168019"/>
        <a:ext cx="1059619" cy="1366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26BDA-5662-4BF9-8D49-E5DC7750A5C0}">
      <dsp:nvSpPr>
        <dsp:cNvPr id="0" name=""/>
        <dsp:cNvSpPr/>
      </dsp:nvSpPr>
      <dsp:spPr>
        <a:xfrm>
          <a:off x="1713809" y="0"/>
          <a:ext cx="5158619" cy="515861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240E6-AD5B-4149-AEC2-093F7D745159}">
      <dsp:nvSpPr>
        <dsp:cNvPr id="0" name=""/>
        <dsp:cNvSpPr/>
      </dsp:nvSpPr>
      <dsp:spPr>
        <a:xfrm>
          <a:off x="2203877" y="490068"/>
          <a:ext cx="2011861" cy="20118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Sistema Institucional de Archivos</a:t>
          </a:r>
        </a:p>
      </dsp:txBody>
      <dsp:txXfrm>
        <a:off x="2302088" y="588279"/>
        <a:ext cx="1815439" cy="1815439"/>
      </dsp:txXfrm>
    </dsp:sp>
    <dsp:sp modelId="{C335EA17-3833-4607-A712-0DAF0EF1A390}">
      <dsp:nvSpPr>
        <dsp:cNvPr id="0" name=""/>
        <dsp:cNvSpPr/>
      </dsp:nvSpPr>
      <dsp:spPr>
        <a:xfrm>
          <a:off x="4370497" y="490068"/>
          <a:ext cx="2011861" cy="2011861"/>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Es el conjunto de:</a:t>
          </a:r>
        </a:p>
        <a:p>
          <a:pPr marL="0" lvl="0" indent="0" algn="ctr" defTabSz="711200">
            <a:lnSpc>
              <a:spcPct val="90000"/>
            </a:lnSpc>
            <a:spcBef>
              <a:spcPct val="0"/>
            </a:spcBef>
            <a:spcAft>
              <a:spcPct val="35000"/>
            </a:spcAft>
            <a:buNone/>
          </a:pPr>
          <a:r>
            <a:rPr lang="es-MX" sz="1600" kern="1200" dirty="0"/>
            <a:t>Registros, procesos y procedimientos, criterios, estructuras, herramientas y funciones </a:t>
          </a:r>
        </a:p>
      </dsp:txBody>
      <dsp:txXfrm>
        <a:off x="4468708" y="588279"/>
        <a:ext cx="1815439" cy="1815439"/>
      </dsp:txXfrm>
    </dsp:sp>
    <dsp:sp modelId="{8F353364-13DE-4FD6-81FC-5BFC414A0E9B}">
      <dsp:nvSpPr>
        <dsp:cNvPr id="0" name=""/>
        <dsp:cNvSpPr/>
      </dsp:nvSpPr>
      <dsp:spPr>
        <a:xfrm>
          <a:off x="2203877" y="2656688"/>
          <a:ext cx="2011861" cy="2011861"/>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Sustentan la actividad archivística de los sujetos obligados</a:t>
          </a:r>
        </a:p>
      </dsp:txBody>
      <dsp:txXfrm>
        <a:off x="2302088" y="2754899"/>
        <a:ext cx="1815439" cy="1815439"/>
      </dsp:txXfrm>
    </dsp:sp>
    <dsp:sp modelId="{3E15C423-EF55-4414-99B0-18FA27879E9E}">
      <dsp:nvSpPr>
        <dsp:cNvPr id="0" name=""/>
        <dsp:cNvSpPr/>
      </dsp:nvSpPr>
      <dsp:spPr>
        <a:xfrm>
          <a:off x="4370497" y="2656688"/>
          <a:ext cx="2011861" cy="201186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Todos los documentos de archivo en posesión de los sujetos obligados formaran parte del Sistema institucional</a:t>
          </a:r>
        </a:p>
      </dsp:txBody>
      <dsp:txXfrm>
        <a:off x="4468708" y="2754899"/>
        <a:ext cx="1815439" cy="1815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3AE7-073C-425D-88AA-46F96AD83BA7}">
      <dsp:nvSpPr>
        <dsp:cNvPr id="0" name=""/>
        <dsp:cNvSpPr/>
      </dsp:nvSpPr>
      <dsp:spPr>
        <a:xfrm>
          <a:off x="3798174" y="1938255"/>
          <a:ext cx="2974754" cy="344186"/>
        </a:xfrm>
        <a:custGeom>
          <a:avLst/>
          <a:gdLst/>
          <a:ahLst/>
          <a:cxnLst/>
          <a:rect l="0" t="0" r="0" b="0"/>
          <a:pathLst>
            <a:path>
              <a:moveTo>
                <a:pt x="0" y="0"/>
              </a:moveTo>
              <a:lnTo>
                <a:pt x="0" y="172093"/>
              </a:lnTo>
              <a:lnTo>
                <a:pt x="2974754" y="172093"/>
              </a:lnTo>
              <a:lnTo>
                <a:pt x="2974754" y="34418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E13BA-2CC6-48D4-AAED-7FC61B2C70DA}">
      <dsp:nvSpPr>
        <dsp:cNvPr id="0" name=""/>
        <dsp:cNvSpPr/>
      </dsp:nvSpPr>
      <dsp:spPr>
        <a:xfrm>
          <a:off x="3798174" y="1938255"/>
          <a:ext cx="991584" cy="344186"/>
        </a:xfrm>
        <a:custGeom>
          <a:avLst/>
          <a:gdLst/>
          <a:ahLst/>
          <a:cxnLst/>
          <a:rect l="0" t="0" r="0" b="0"/>
          <a:pathLst>
            <a:path>
              <a:moveTo>
                <a:pt x="0" y="0"/>
              </a:moveTo>
              <a:lnTo>
                <a:pt x="0" y="172093"/>
              </a:lnTo>
              <a:lnTo>
                <a:pt x="991584" y="172093"/>
              </a:lnTo>
              <a:lnTo>
                <a:pt x="991584" y="34418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7F21B-E9D2-4A64-A0EF-53D560C87404}">
      <dsp:nvSpPr>
        <dsp:cNvPr id="0" name=""/>
        <dsp:cNvSpPr/>
      </dsp:nvSpPr>
      <dsp:spPr>
        <a:xfrm>
          <a:off x="2806590" y="1938255"/>
          <a:ext cx="991584" cy="344186"/>
        </a:xfrm>
        <a:custGeom>
          <a:avLst/>
          <a:gdLst/>
          <a:ahLst/>
          <a:cxnLst/>
          <a:rect l="0" t="0" r="0" b="0"/>
          <a:pathLst>
            <a:path>
              <a:moveTo>
                <a:pt x="991584" y="0"/>
              </a:moveTo>
              <a:lnTo>
                <a:pt x="991584" y="172093"/>
              </a:lnTo>
              <a:lnTo>
                <a:pt x="0" y="172093"/>
              </a:lnTo>
              <a:lnTo>
                <a:pt x="0" y="34418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33CED-2A5F-4347-B219-6BCB64F2A55A}">
      <dsp:nvSpPr>
        <dsp:cNvPr id="0" name=""/>
        <dsp:cNvSpPr/>
      </dsp:nvSpPr>
      <dsp:spPr>
        <a:xfrm>
          <a:off x="823420" y="1938255"/>
          <a:ext cx="2974754" cy="344186"/>
        </a:xfrm>
        <a:custGeom>
          <a:avLst/>
          <a:gdLst/>
          <a:ahLst/>
          <a:cxnLst/>
          <a:rect l="0" t="0" r="0" b="0"/>
          <a:pathLst>
            <a:path>
              <a:moveTo>
                <a:pt x="2974754" y="0"/>
              </a:moveTo>
              <a:lnTo>
                <a:pt x="2974754" y="172093"/>
              </a:lnTo>
              <a:lnTo>
                <a:pt x="0" y="172093"/>
              </a:lnTo>
              <a:lnTo>
                <a:pt x="0" y="34418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05E86E-F782-4BF1-9441-0C95FCC153CE}">
      <dsp:nvSpPr>
        <dsp:cNvPr id="0" name=""/>
        <dsp:cNvSpPr/>
      </dsp:nvSpPr>
      <dsp:spPr>
        <a:xfrm>
          <a:off x="3388429" y="1118763"/>
          <a:ext cx="819491" cy="819491"/>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AE89BE-9243-4D3B-914F-1950A7D55302}">
      <dsp:nvSpPr>
        <dsp:cNvPr id="0" name=""/>
        <dsp:cNvSpPr/>
      </dsp:nvSpPr>
      <dsp:spPr>
        <a:xfrm>
          <a:off x="3388429" y="1118763"/>
          <a:ext cx="819491" cy="819491"/>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4D432-10CB-43CA-AA08-36BC9FE4D632}">
      <dsp:nvSpPr>
        <dsp:cNvPr id="0" name=""/>
        <dsp:cNvSpPr/>
      </dsp:nvSpPr>
      <dsp:spPr>
        <a:xfrm>
          <a:off x="2978683" y="1266272"/>
          <a:ext cx="1638982" cy="5244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Comic Sans MS" panose="030F0702030302020204" pitchFamily="66" charset="0"/>
            </a:rPr>
            <a:t>Área Coordinadora de archivos</a:t>
          </a:r>
        </a:p>
      </dsp:txBody>
      <dsp:txXfrm>
        <a:off x="2978683" y="1266272"/>
        <a:ext cx="1638982" cy="524474"/>
      </dsp:txXfrm>
    </dsp:sp>
    <dsp:sp modelId="{87807538-99BD-4B03-B156-DA9731E4E65A}">
      <dsp:nvSpPr>
        <dsp:cNvPr id="0" name=""/>
        <dsp:cNvSpPr/>
      </dsp:nvSpPr>
      <dsp:spPr>
        <a:xfrm>
          <a:off x="413675" y="2282441"/>
          <a:ext cx="819491" cy="819491"/>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BE846B-B93D-4E4D-A1EB-6CB9B82D71F6}">
      <dsp:nvSpPr>
        <dsp:cNvPr id="0" name=""/>
        <dsp:cNvSpPr/>
      </dsp:nvSpPr>
      <dsp:spPr>
        <a:xfrm>
          <a:off x="413675" y="2282441"/>
          <a:ext cx="819491" cy="819491"/>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8E3142-4C42-4D6C-A72A-47224C3A5343}">
      <dsp:nvSpPr>
        <dsp:cNvPr id="0" name=""/>
        <dsp:cNvSpPr/>
      </dsp:nvSpPr>
      <dsp:spPr>
        <a:xfrm>
          <a:off x="3929" y="2429950"/>
          <a:ext cx="1638982" cy="5244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a:latin typeface="Comic Sans MS" panose="030F0702030302020204" pitchFamily="66" charset="0"/>
            </a:rPr>
            <a:t>Área de correspondencia</a:t>
          </a:r>
        </a:p>
      </dsp:txBody>
      <dsp:txXfrm>
        <a:off x="3929" y="2429950"/>
        <a:ext cx="1638982" cy="524474"/>
      </dsp:txXfrm>
    </dsp:sp>
    <dsp:sp modelId="{3F348C8F-F244-4B67-8228-58E690D8F2DF}">
      <dsp:nvSpPr>
        <dsp:cNvPr id="0" name=""/>
        <dsp:cNvSpPr/>
      </dsp:nvSpPr>
      <dsp:spPr>
        <a:xfrm>
          <a:off x="2396844" y="2282441"/>
          <a:ext cx="819491" cy="819491"/>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DC47B-3FA8-4928-A54D-24B0AD0345ED}">
      <dsp:nvSpPr>
        <dsp:cNvPr id="0" name=""/>
        <dsp:cNvSpPr/>
      </dsp:nvSpPr>
      <dsp:spPr>
        <a:xfrm>
          <a:off x="2396844" y="2282441"/>
          <a:ext cx="819491" cy="819491"/>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DB9F10-8D1E-4128-B0C2-67DA809D741D}">
      <dsp:nvSpPr>
        <dsp:cNvPr id="0" name=""/>
        <dsp:cNvSpPr/>
      </dsp:nvSpPr>
      <dsp:spPr>
        <a:xfrm>
          <a:off x="1987098" y="2429950"/>
          <a:ext cx="1638982" cy="5244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Comic Sans MS" panose="030F0702030302020204" pitchFamily="66" charset="0"/>
            </a:rPr>
            <a:t>Archivo de Trámite por área o unidad</a:t>
          </a:r>
        </a:p>
      </dsp:txBody>
      <dsp:txXfrm>
        <a:off x="1987098" y="2429950"/>
        <a:ext cx="1638982" cy="524474"/>
      </dsp:txXfrm>
    </dsp:sp>
    <dsp:sp modelId="{C6C1AD5D-0096-4E17-9F39-286E8CFC126A}">
      <dsp:nvSpPr>
        <dsp:cNvPr id="0" name=""/>
        <dsp:cNvSpPr/>
      </dsp:nvSpPr>
      <dsp:spPr>
        <a:xfrm>
          <a:off x="4380013" y="2282441"/>
          <a:ext cx="819491" cy="819491"/>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53435-B56A-4415-9CD2-B8DA08C6E6E2}">
      <dsp:nvSpPr>
        <dsp:cNvPr id="0" name=""/>
        <dsp:cNvSpPr/>
      </dsp:nvSpPr>
      <dsp:spPr>
        <a:xfrm>
          <a:off x="4380013" y="2282441"/>
          <a:ext cx="819491" cy="819491"/>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0328B2-7E12-4134-BAA2-93D9D4C77786}">
      <dsp:nvSpPr>
        <dsp:cNvPr id="0" name=""/>
        <dsp:cNvSpPr/>
      </dsp:nvSpPr>
      <dsp:spPr>
        <a:xfrm>
          <a:off x="3970268" y="2429950"/>
          <a:ext cx="1638982" cy="5244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a:latin typeface="Comic Sans MS" panose="030F0702030302020204" pitchFamily="66" charset="0"/>
            </a:rPr>
            <a:t>Archivo de concentración</a:t>
          </a:r>
        </a:p>
      </dsp:txBody>
      <dsp:txXfrm>
        <a:off x="3970268" y="2429950"/>
        <a:ext cx="1638982" cy="524474"/>
      </dsp:txXfrm>
    </dsp:sp>
    <dsp:sp modelId="{A99DEE1F-1005-4E70-AF15-5AFCC14C1D85}">
      <dsp:nvSpPr>
        <dsp:cNvPr id="0" name=""/>
        <dsp:cNvSpPr/>
      </dsp:nvSpPr>
      <dsp:spPr>
        <a:xfrm>
          <a:off x="6363183" y="2282441"/>
          <a:ext cx="819491" cy="819491"/>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B3297A-3171-49D3-ABA6-944F08B63131}">
      <dsp:nvSpPr>
        <dsp:cNvPr id="0" name=""/>
        <dsp:cNvSpPr/>
      </dsp:nvSpPr>
      <dsp:spPr>
        <a:xfrm>
          <a:off x="6363183" y="2282441"/>
          <a:ext cx="819491" cy="819491"/>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856605-10E4-4AA5-8564-DAE749011D6C}">
      <dsp:nvSpPr>
        <dsp:cNvPr id="0" name=""/>
        <dsp:cNvSpPr/>
      </dsp:nvSpPr>
      <dsp:spPr>
        <a:xfrm>
          <a:off x="5953437" y="2429950"/>
          <a:ext cx="1638982" cy="5244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Comic Sans MS" panose="030F0702030302020204" pitchFamily="66" charset="0"/>
            </a:rPr>
            <a:t>Archivo Histórico(sujeto a capacidad técnica del Sujeto Obligado)</a:t>
          </a:r>
        </a:p>
      </dsp:txBody>
      <dsp:txXfrm>
        <a:off x="5953437" y="2429950"/>
        <a:ext cx="1638982" cy="524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519E4-1EC5-4850-9959-40F9B60AA112}">
      <dsp:nvSpPr>
        <dsp:cNvPr id="0" name=""/>
        <dsp:cNvSpPr/>
      </dsp:nvSpPr>
      <dsp:spPr>
        <a:xfrm>
          <a:off x="0" y="0"/>
          <a:ext cx="5740478" cy="1283932"/>
        </a:xfrm>
        <a:prstGeom prst="rect">
          <a:avLst/>
        </a:prstGeom>
        <a:solidFill>
          <a:srgbClr val="A0204E"/>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212 Moon Child Sans" panose="02000500000000000000" pitchFamily="50" charset="0"/>
            </a:rPr>
            <a:t>La Unidad de Correspondencia deben contar el personal suficiente y debidamente capacitado, así como los medios necesarios para el cumplimiento de sus funciones. . El responsable debe contar   con conocimientos, habilidades, competencia y experiencia  acordes con su  responsabilidad</a:t>
          </a:r>
          <a:r>
            <a:rPr lang="es-ES" sz="1600" kern="1200" dirty="0"/>
            <a:t>: </a:t>
          </a:r>
          <a:endParaRPr lang="es-MX" sz="1600" kern="1200" dirty="0"/>
        </a:p>
      </dsp:txBody>
      <dsp:txXfrm>
        <a:off x="0" y="0"/>
        <a:ext cx="5740478" cy="1283932"/>
      </dsp:txXfrm>
    </dsp:sp>
    <dsp:sp modelId="{92EFE38C-79E0-4BCB-85DA-A7457211ED47}">
      <dsp:nvSpPr>
        <dsp:cNvPr id="0" name=""/>
        <dsp:cNvSpPr/>
      </dsp:nvSpPr>
      <dsp:spPr>
        <a:xfrm>
          <a:off x="1138" y="1283932"/>
          <a:ext cx="1768809" cy="2696257"/>
        </a:xfrm>
        <a:prstGeom prst="rect">
          <a:avLst/>
        </a:prstGeom>
        <a:solidFill>
          <a:srgbClr val="D3516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212 Moon Child Sans" panose="02000500000000000000" pitchFamily="50" charset="0"/>
            </a:rPr>
            <a:t>Administración</a:t>
          </a:r>
          <a:endParaRPr lang="es-MX" sz="1800" kern="1200" dirty="0">
            <a:latin typeface="212 Moon Child Sans" panose="02000500000000000000" pitchFamily="50" charset="0"/>
          </a:endParaRPr>
        </a:p>
      </dsp:txBody>
      <dsp:txXfrm>
        <a:off x="1138" y="1283932"/>
        <a:ext cx="1768809" cy="2696257"/>
      </dsp:txXfrm>
    </dsp:sp>
    <dsp:sp modelId="{404474EA-433F-4E3C-BBE8-D1B14162F457}">
      <dsp:nvSpPr>
        <dsp:cNvPr id="0" name=""/>
        <dsp:cNvSpPr/>
      </dsp:nvSpPr>
      <dsp:spPr>
        <a:xfrm>
          <a:off x="1769947" y="1283932"/>
          <a:ext cx="1879284" cy="2696257"/>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212 Moon Child Sans" panose="02000500000000000000" pitchFamily="50" charset="0"/>
            </a:rPr>
            <a:t>Procedimientos</a:t>
          </a:r>
          <a:endParaRPr lang="es-MX" sz="1800" kern="1200" dirty="0">
            <a:latin typeface="212 Moon Child Sans" panose="02000500000000000000" pitchFamily="50" charset="0"/>
          </a:endParaRPr>
        </a:p>
      </dsp:txBody>
      <dsp:txXfrm>
        <a:off x="1769947" y="1283932"/>
        <a:ext cx="1879284" cy="2696257"/>
      </dsp:txXfrm>
    </dsp:sp>
    <dsp:sp modelId="{44C684AE-8C03-4748-A325-B5C50B57FF26}">
      <dsp:nvSpPr>
        <dsp:cNvPr id="0" name=""/>
        <dsp:cNvSpPr/>
      </dsp:nvSpPr>
      <dsp:spPr>
        <a:xfrm>
          <a:off x="3649232" y="1283932"/>
          <a:ext cx="771311" cy="2696257"/>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212 Moon Child Sans" panose="02000500000000000000" pitchFamily="50" charset="0"/>
            </a:rPr>
            <a:t>TIC´S</a:t>
          </a:r>
          <a:endParaRPr lang="es-MX" sz="1800" kern="1200" dirty="0">
            <a:latin typeface="212 Moon Child Sans" panose="02000500000000000000" pitchFamily="50" charset="0"/>
          </a:endParaRPr>
        </a:p>
      </dsp:txBody>
      <dsp:txXfrm>
        <a:off x="3649232" y="1283932"/>
        <a:ext cx="771311" cy="2696257"/>
      </dsp:txXfrm>
    </dsp:sp>
    <dsp:sp modelId="{1415B306-68FC-4B35-A0F8-8AB2AACB7117}">
      <dsp:nvSpPr>
        <dsp:cNvPr id="0" name=""/>
        <dsp:cNvSpPr/>
      </dsp:nvSpPr>
      <dsp:spPr>
        <a:xfrm>
          <a:off x="4420543" y="1283932"/>
          <a:ext cx="1318796" cy="269625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212 Moon Child Sans" panose="02000500000000000000" pitchFamily="50" charset="0"/>
            </a:rPr>
            <a:t>Derecho y Contabilidad</a:t>
          </a:r>
          <a:endParaRPr lang="es-MX" sz="1800" kern="1200" dirty="0">
            <a:latin typeface="212 Moon Child Sans" panose="02000500000000000000" pitchFamily="50" charset="0"/>
          </a:endParaRPr>
        </a:p>
      </dsp:txBody>
      <dsp:txXfrm>
        <a:off x="4420543" y="1283932"/>
        <a:ext cx="1318796" cy="2696257"/>
      </dsp:txXfrm>
    </dsp:sp>
    <dsp:sp modelId="{060C3AC5-642D-4877-B606-93E8EB85AA20}">
      <dsp:nvSpPr>
        <dsp:cNvPr id="0" name=""/>
        <dsp:cNvSpPr/>
      </dsp:nvSpPr>
      <dsp:spPr>
        <a:xfrm>
          <a:off x="0" y="3980189"/>
          <a:ext cx="5740478" cy="299584"/>
        </a:xfrm>
        <a:prstGeom prst="rect">
          <a:avLst/>
        </a:prstGeom>
        <a:solidFill>
          <a:srgbClr val="D780E6"/>
        </a:solidFill>
        <a:ln>
          <a:no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5D786-9F65-4F48-82D6-920127E513AB}">
      <dsp:nvSpPr>
        <dsp:cNvPr id="0" name=""/>
        <dsp:cNvSpPr/>
      </dsp:nvSpPr>
      <dsp:spPr>
        <a:xfrm rot="5400000">
          <a:off x="-231300" y="232637"/>
          <a:ext cx="1542000" cy="1079400"/>
        </a:xfrm>
        <a:prstGeom prst="chevron">
          <a:avLst/>
        </a:prstGeom>
        <a:solidFill>
          <a:srgbClr val="DF8C7B"/>
        </a:solidFill>
        <a:ln w="12700" cap="flat" cmpd="sng" algn="ctr">
          <a:solidFill>
            <a:srgbClr val="DF8C7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212 Moon Child Sans" panose="02000500000000000000" pitchFamily="50" charset="0"/>
            </a:rPr>
            <a:t>Correspondencia de entrada</a:t>
          </a:r>
          <a:endParaRPr lang="es-MX" sz="1200" kern="1200" dirty="0">
            <a:latin typeface="212 Moon Child Sans" panose="02000500000000000000" pitchFamily="50" charset="0"/>
          </a:endParaRPr>
        </a:p>
      </dsp:txBody>
      <dsp:txXfrm rot="-5400000">
        <a:off x="0" y="541037"/>
        <a:ext cx="1079400" cy="462600"/>
      </dsp:txXfrm>
    </dsp:sp>
    <dsp:sp modelId="{C7213F4B-0CC1-4EDE-8D95-3F5628900980}">
      <dsp:nvSpPr>
        <dsp:cNvPr id="0" name=""/>
        <dsp:cNvSpPr/>
      </dsp:nvSpPr>
      <dsp:spPr>
        <a:xfrm rot="5400000">
          <a:off x="4140471" y="-3059732"/>
          <a:ext cx="1002300" cy="7124441"/>
        </a:xfrm>
        <a:prstGeom prst="round2SameRect">
          <a:avLst/>
        </a:prstGeom>
        <a:solidFill>
          <a:schemeClr val="lt1">
            <a:alpha val="90000"/>
            <a:hueOff val="0"/>
            <a:satOff val="0"/>
            <a:lumOff val="0"/>
            <a:alphaOff val="0"/>
          </a:schemeClr>
        </a:solidFill>
        <a:ln w="12700" cap="flat" cmpd="sng" algn="ctr">
          <a:solidFill>
            <a:srgbClr val="DF8C7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bg2">
                  <a:lumMod val="50000"/>
                </a:schemeClr>
              </a:solidFill>
              <a:latin typeface="212 Moon Child Sans" panose="02000500000000000000" pitchFamily="50" charset="0"/>
            </a:rPr>
            <a:t>Los documentos que ingresan a la institución por la Unidad de Correspondencia, procedentes de instancias externas.</a:t>
          </a:r>
          <a:endParaRPr lang="es-MX" sz="2000" kern="1200" dirty="0">
            <a:solidFill>
              <a:schemeClr val="bg2">
                <a:lumMod val="50000"/>
              </a:schemeClr>
            </a:solidFill>
            <a:latin typeface="212 Moon Child Sans" panose="02000500000000000000" pitchFamily="50" charset="0"/>
          </a:endParaRPr>
        </a:p>
      </dsp:txBody>
      <dsp:txXfrm rot="-5400000">
        <a:off x="1079401" y="50266"/>
        <a:ext cx="7075513" cy="904444"/>
      </dsp:txXfrm>
    </dsp:sp>
    <dsp:sp modelId="{52C48C8D-8067-45EB-A6D1-15AD2DD6B9FF}">
      <dsp:nvSpPr>
        <dsp:cNvPr id="0" name=""/>
        <dsp:cNvSpPr/>
      </dsp:nvSpPr>
      <dsp:spPr>
        <a:xfrm rot="5400000">
          <a:off x="-231300" y="1579774"/>
          <a:ext cx="1542000" cy="10794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212 Moon Child Sans" panose="02000500000000000000" pitchFamily="50" charset="0"/>
            </a:rPr>
            <a:t>Correspondencia en trámite</a:t>
          </a:r>
          <a:endParaRPr lang="es-MX" sz="1200" kern="1200" dirty="0">
            <a:latin typeface="212 Moon Child Sans" panose="02000500000000000000" pitchFamily="50" charset="0"/>
          </a:endParaRPr>
        </a:p>
      </dsp:txBody>
      <dsp:txXfrm rot="-5400000">
        <a:off x="0" y="1888174"/>
        <a:ext cx="1079400" cy="462600"/>
      </dsp:txXfrm>
    </dsp:sp>
    <dsp:sp modelId="{57BAB80B-BB20-4196-BFAF-669785FD4368}">
      <dsp:nvSpPr>
        <dsp:cNvPr id="0" name=""/>
        <dsp:cNvSpPr/>
      </dsp:nvSpPr>
      <dsp:spPr>
        <a:xfrm rot="5400000">
          <a:off x="4140471" y="-1712595"/>
          <a:ext cx="1002300" cy="712444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bg2">
                  <a:lumMod val="50000"/>
                </a:schemeClr>
              </a:solidFill>
              <a:latin typeface="212 Moon Child Sans" panose="02000500000000000000" pitchFamily="50" charset="0"/>
            </a:rPr>
            <a:t>Es generalmente como control de gestión (que técnicamente es un proceso más amplio que implica la participación de los archivos de trámite)</a:t>
          </a:r>
          <a:endParaRPr lang="es-MX" sz="2000" kern="1200" dirty="0">
            <a:solidFill>
              <a:schemeClr val="bg2">
                <a:lumMod val="50000"/>
              </a:schemeClr>
            </a:solidFill>
            <a:latin typeface="212 Moon Child Sans" panose="02000500000000000000" pitchFamily="50" charset="0"/>
          </a:endParaRPr>
        </a:p>
      </dsp:txBody>
      <dsp:txXfrm rot="-5400000">
        <a:off x="1079401" y="1397403"/>
        <a:ext cx="7075513" cy="904444"/>
      </dsp:txXfrm>
    </dsp:sp>
    <dsp:sp modelId="{E689F0BC-43CE-466F-A052-EB8AEAA8E9B8}">
      <dsp:nvSpPr>
        <dsp:cNvPr id="0" name=""/>
        <dsp:cNvSpPr/>
      </dsp:nvSpPr>
      <dsp:spPr>
        <a:xfrm rot="5400000">
          <a:off x="-231300" y="2926911"/>
          <a:ext cx="1542000" cy="1079400"/>
        </a:xfrm>
        <a:prstGeom prst="chevron">
          <a:avLst/>
        </a:prstGeom>
        <a:solidFill>
          <a:srgbClr val="D780E6"/>
        </a:solidFill>
        <a:ln w="12700" cap="flat" cmpd="sng" algn="ctr">
          <a:solidFill>
            <a:srgbClr val="A081A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212 Moon Child Sans" panose="02000500000000000000" pitchFamily="50" charset="0"/>
            </a:rPr>
            <a:t>Correspondencia de salida</a:t>
          </a:r>
          <a:endParaRPr lang="es-MX" sz="1200" kern="1200" dirty="0">
            <a:latin typeface="212 Moon Child Sans" panose="02000500000000000000" pitchFamily="50" charset="0"/>
          </a:endParaRPr>
        </a:p>
      </dsp:txBody>
      <dsp:txXfrm rot="-5400000">
        <a:off x="0" y="3235311"/>
        <a:ext cx="1079400" cy="462600"/>
      </dsp:txXfrm>
    </dsp:sp>
    <dsp:sp modelId="{DA75D279-459F-44EA-88E6-B4910317AD20}">
      <dsp:nvSpPr>
        <dsp:cNvPr id="0" name=""/>
        <dsp:cNvSpPr/>
      </dsp:nvSpPr>
      <dsp:spPr>
        <a:xfrm rot="5400000">
          <a:off x="4140471" y="-365459"/>
          <a:ext cx="1002300" cy="7124441"/>
        </a:xfrm>
        <a:prstGeom prst="round2SameRect">
          <a:avLst/>
        </a:prstGeom>
        <a:solidFill>
          <a:schemeClr val="lt1">
            <a:alpha val="90000"/>
            <a:hueOff val="0"/>
            <a:satOff val="0"/>
            <a:lumOff val="0"/>
            <a:alphaOff val="0"/>
          </a:schemeClr>
        </a:solidFill>
        <a:ln w="12700" cap="flat" cmpd="sng" algn="ctr">
          <a:solidFill>
            <a:srgbClr val="A081A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bg2">
                  <a:lumMod val="50000"/>
                </a:schemeClr>
              </a:solidFill>
              <a:latin typeface="212 Moon Child Sans" panose="02000500000000000000" pitchFamily="50" charset="0"/>
            </a:rPr>
            <a:t>La que egresa de la institución o de sus áreas internas sea  esta como respuesta a la correspondencia de entrada o no.</a:t>
          </a:r>
          <a:endParaRPr lang="es-MX" sz="2000" kern="1200" dirty="0">
            <a:solidFill>
              <a:schemeClr val="bg2">
                <a:lumMod val="50000"/>
              </a:schemeClr>
            </a:solidFill>
            <a:latin typeface="212 Moon Child Sans" panose="02000500000000000000" pitchFamily="50" charset="0"/>
          </a:endParaRPr>
        </a:p>
      </dsp:txBody>
      <dsp:txXfrm rot="-5400000">
        <a:off x="1079401" y="2744539"/>
        <a:ext cx="7075513" cy="9044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28809-77F3-4DFA-949A-EFFB37B5B6F9}">
      <dsp:nvSpPr>
        <dsp:cNvPr id="0" name=""/>
        <dsp:cNvSpPr/>
      </dsp:nvSpPr>
      <dsp:spPr>
        <a:xfrm>
          <a:off x="2101264" y="2344602"/>
          <a:ext cx="1164740" cy="582370"/>
        </a:xfrm>
        <a:prstGeom prst="roundRect">
          <a:avLst>
            <a:gd name="adj" fmla="val 10000"/>
          </a:avLst>
        </a:prstGeom>
        <a:solidFill>
          <a:srgbClr val="DF8C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Correspondencia </a:t>
          </a:r>
          <a:endParaRPr lang="es-MX" sz="1200" kern="1200" dirty="0">
            <a:solidFill>
              <a:schemeClr val="bg2">
                <a:lumMod val="50000"/>
              </a:schemeClr>
            </a:solidFill>
            <a:latin typeface="212 Moon Child Sans" panose="02000500000000000000" pitchFamily="50" charset="0"/>
          </a:endParaRPr>
        </a:p>
      </dsp:txBody>
      <dsp:txXfrm>
        <a:off x="2118321" y="2361659"/>
        <a:ext cx="1130626" cy="548256"/>
      </dsp:txXfrm>
    </dsp:sp>
    <dsp:sp modelId="{F4EF7F15-D170-4A02-9866-F1CD66774DF8}">
      <dsp:nvSpPr>
        <dsp:cNvPr id="0" name=""/>
        <dsp:cNvSpPr/>
      </dsp:nvSpPr>
      <dsp:spPr>
        <a:xfrm rot="17350740">
          <a:off x="2789870" y="1956119"/>
          <a:ext cx="1418163" cy="19885"/>
        </a:xfrm>
        <a:custGeom>
          <a:avLst/>
          <a:gdLst/>
          <a:ahLst/>
          <a:cxnLst/>
          <a:rect l="0" t="0" r="0" b="0"/>
          <a:pathLst>
            <a:path>
              <a:moveTo>
                <a:pt x="0" y="9942"/>
              </a:moveTo>
              <a:lnTo>
                <a:pt x="1418163" y="9942"/>
              </a:lnTo>
            </a:path>
          </a:pathLst>
        </a:custGeom>
        <a:noFill/>
        <a:ln w="12700" cap="flat" cmpd="sng" algn="ctr">
          <a:solidFill>
            <a:srgbClr val="A081A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463498" y="1930608"/>
        <a:ext cx="70908" cy="70908"/>
      </dsp:txXfrm>
    </dsp:sp>
    <dsp:sp modelId="{6D4940CF-E349-477B-8E43-24FED5FC85AE}">
      <dsp:nvSpPr>
        <dsp:cNvPr id="0" name=""/>
        <dsp:cNvSpPr/>
      </dsp:nvSpPr>
      <dsp:spPr>
        <a:xfrm>
          <a:off x="3731900" y="1005151"/>
          <a:ext cx="1164740" cy="58237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De entrada</a:t>
          </a:r>
          <a:endParaRPr lang="es-MX" sz="1200" kern="1200" dirty="0">
            <a:solidFill>
              <a:schemeClr val="bg2">
                <a:lumMod val="50000"/>
              </a:schemeClr>
            </a:solidFill>
            <a:latin typeface="212 Moon Child Sans" panose="02000500000000000000" pitchFamily="50" charset="0"/>
          </a:endParaRPr>
        </a:p>
      </dsp:txBody>
      <dsp:txXfrm>
        <a:off x="3748957" y="1022208"/>
        <a:ext cx="1130626" cy="548256"/>
      </dsp:txXfrm>
    </dsp:sp>
    <dsp:sp modelId="{3546F901-692F-4C76-912A-6049C22CB63D}">
      <dsp:nvSpPr>
        <dsp:cNvPr id="0" name=""/>
        <dsp:cNvSpPr/>
      </dsp:nvSpPr>
      <dsp:spPr>
        <a:xfrm rot="17692822">
          <a:off x="4575906" y="784099"/>
          <a:ext cx="1107365" cy="19885"/>
        </a:xfrm>
        <a:custGeom>
          <a:avLst/>
          <a:gdLst/>
          <a:ahLst/>
          <a:cxnLst/>
          <a:rect l="0" t="0" r="0" b="0"/>
          <a:pathLst>
            <a:path>
              <a:moveTo>
                <a:pt x="0" y="9942"/>
              </a:moveTo>
              <a:lnTo>
                <a:pt x="1107365"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01905" y="766358"/>
        <a:ext cx="55368" cy="55368"/>
      </dsp:txXfrm>
    </dsp:sp>
    <dsp:sp modelId="{6F8B6AF4-37A2-450B-A3A4-3D9E0649DB27}">
      <dsp:nvSpPr>
        <dsp:cNvPr id="0" name=""/>
        <dsp:cNvSpPr/>
      </dsp:nvSpPr>
      <dsp:spPr>
        <a:xfrm>
          <a:off x="5362537" y="563"/>
          <a:ext cx="1164740" cy="58237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Revisión de la correspondencia </a:t>
          </a:r>
          <a:endParaRPr lang="es-MX" sz="1200" kern="1200" dirty="0">
            <a:solidFill>
              <a:schemeClr val="bg2">
                <a:lumMod val="50000"/>
              </a:schemeClr>
            </a:solidFill>
            <a:latin typeface="212 Moon Child Sans" panose="02000500000000000000" pitchFamily="50" charset="0"/>
          </a:endParaRPr>
        </a:p>
      </dsp:txBody>
      <dsp:txXfrm>
        <a:off x="5379594" y="17620"/>
        <a:ext cx="1130626" cy="548256"/>
      </dsp:txXfrm>
    </dsp:sp>
    <dsp:sp modelId="{E2ACE092-6474-44FF-BA94-5960711049FD}">
      <dsp:nvSpPr>
        <dsp:cNvPr id="0" name=""/>
        <dsp:cNvSpPr/>
      </dsp:nvSpPr>
      <dsp:spPr>
        <a:xfrm rot="19457599">
          <a:off x="4842712" y="1118962"/>
          <a:ext cx="573752" cy="19885"/>
        </a:xfrm>
        <a:custGeom>
          <a:avLst/>
          <a:gdLst/>
          <a:ahLst/>
          <a:cxnLst/>
          <a:rect l="0" t="0" r="0" b="0"/>
          <a:pathLst>
            <a:path>
              <a:moveTo>
                <a:pt x="0" y="9942"/>
              </a:moveTo>
              <a:lnTo>
                <a:pt x="573752"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15245" y="1114561"/>
        <a:ext cx="28687" cy="28687"/>
      </dsp:txXfrm>
    </dsp:sp>
    <dsp:sp modelId="{6DE385F7-9A2E-413F-970D-5DB000BC0F96}">
      <dsp:nvSpPr>
        <dsp:cNvPr id="0" name=""/>
        <dsp:cNvSpPr/>
      </dsp:nvSpPr>
      <dsp:spPr>
        <a:xfrm>
          <a:off x="5362537" y="670288"/>
          <a:ext cx="1164740" cy="58237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Recepción</a:t>
          </a:r>
          <a:endParaRPr lang="es-MX" sz="1200" kern="1200" dirty="0">
            <a:solidFill>
              <a:schemeClr val="bg2">
                <a:lumMod val="50000"/>
              </a:schemeClr>
            </a:solidFill>
            <a:latin typeface="212 Moon Child Sans" panose="02000500000000000000" pitchFamily="50" charset="0"/>
          </a:endParaRPr>
        </a:p>
      </dsp:txBody>
      <dsp:txXfrm>
        <a:off x="5379594" y="687345"/>
        <a:ext cx="1130626" cy="548256"/>
      </dsp:txXfrm>
    </dsp:sp>
    <dsp:sp modelId="{90245D9D-E5C7-407F-B3E0-6F2B8B7BE16A}">
      <dsp:nvSpPr>
        <dsp:cNvPr id="0" name=""/>
        <dsp:cNvSpPr/>
      </dsp:nvSpPr>
      <dsp:spPr>
        <a:xfrm rot="2142401">
          <a:off x="4842712" y="1453825"/>
          <a:ext cx="573752" cy="19885"/>
        </a:xfrm>
        <a:custGeom>
          <a:avLst/>
          <a:gdLst/>
          <a:ahLst/>
          <a:cxnLst/>
          <a:rect l="0" t="0" r="0" b="0"/>
          <a:pathLst>
            <a:path>
              <a:moveTo>
                <a:pt x="0" y="9942"/>
              </a:moveTo>
              <a:lnTo>
                <a:pt x="573752"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15245" y="1449424"/>
        <a:ext cx="28687" cy="28687"/>
      </dsp:txXfrm>
    </dsp:sp>
    <dsp:sp modelId="{9E7B7178-E15C-4433-BDE1-EF503CA00D15}">
      <dsp:nvSpPr>
        <dsp:cNvPr id="0" name=""/>
        <dsp:cNvSpPr/>
      </dsp:nvSpPr>
      <dsp:spPr>
        <a:xfrm>
          <a:off x="5362537" y="1340014"/>
          <a:ext cx="1164740" cy="58237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Registro</a:t>
          </a:r>
          <a:endParaRPr lang="es-MX" sz="1200" kern="1200" dirty="0">
            <a:solidFill>
              <a:schemeClr val="bg2">
                <a:lumMod val="50000"/>
              </a:schemeClr>
            </a:solidFill>
            <a:latin typeface="212 Moon Child Sans" panose="02000500000000000000" pitchFamily="50" charset="0"/>
          </a:endParaRPr>
        </a:p>
      </dsp:txBody>
      <dsp:txXfrm>
        <a:off x="5379594" y="1357071"/>
        <a:ext cx="1130626" cy="548256"/>
      </dsp:txXfrm>
    </dsp:sp>
    <dsp:sp modelId="{F23FD68C-F93D-44FB-92BC-CA1F705DA66D}">
      <dsp:nvSpPr>
        <dsp:cNvPr id="0" name=""/>
        <dsp:cNvSpPr/>
      </dsp:nvSpPr>
      <dsp:spPr>
        <a:xfrm rot="3907178">
          <a:off x="4575906" y="1788688"/>
          <a:ext cx="1107365" cy="19885"/>
        </a:xfrm>
        <a:custGeom>
          <a:avLst/>
          <a:gdLst/>
          <a:ahLst/>
          <a:cxnLst/>
          <a:rect l="0" t="0" r="0" b="0"/>
          <a:pathLst>
            <a:path>
              <a:moveTo>
                <a:pt x="0" y="9942"/>
              </a:moveTo>
              <a:lnTo>
                <a:pt x="1107365"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01905" y="1770946"/>
        <a:ext cx="55368" cy="55368"/>
      </dsp:txXfrm>
    </dsp:sp>
    <dsp:sp modelId="{F35EBB57-2B6A-4C32-A2EA-BAF2FC22CE26}">
      <dsp:nvSpPr>
        <dsp:cNvPr id="0" name=""/>
        <dsp:cNvSpPr/>
      </dsp:nvSpPr>
      <dsp:spPr>
        <a:xfrm>
          <a:off x="5362537" y="2009740"/>
          <a:ext cx="1164740" cy="58237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Control</a:t>
          </a:r>
          <a:endParaRPr lang="es-MX" sz="1200" kern="1200" dirty="0">
            <a:solidFill>
              <a:schemeClr val="bg2">
                <a:lumMod val="50000"/>
              </a:schemeClr>
            </a:solidFill>
            <a:latin typeface="212 Moon Child Sans" panose="02000500000000000000" pitchFamily="50" charset="0"/>
          </a:endParaRPr>
        </a:p>
      </dsp:txBody>
      <dsp:txXfrm>
        <a:off x="5379594" y="2026797"/>
        <a:ext cx="1130626" cy="548256"/>
      </dsp:txXfrm>
    </dsp:sp>
    <dsp:sp modelId="{9EB533DA-06FB-4721-B740-BE9979D5E062}">
      <dsp:nvSpPr>
        <dsp:cNvPr id="0" name=""/>
        <dsp:cNvSpPr/>
      </dsp:nvSpPr>
      <dsp:spPr>
        <a:xfrm rot="4249260">
          <a:off x="2789870" y="3295571"/>
          <a:ext cx="1418163" cy="19885"/>
        </a:xfrm>
        <a:custGeom>
          <a:avLst/>
          <a:gdLst/>
          <a:ahLst/>
          <a:cxnLst/>
          <a:rect l="0" t="0" r="0" b="0"/>
          <a:pathLst>
            <a:path>
              <a:moveTo>
                <a:pt x="0" y="9942"/>
              </a:moveTo>
              <a:lnTo>
                <a:pt x="1418163" y="9942"/>
              </a:lnTo>
            </a:path>
          </a:pathLst>
        </a:custGeom>
        <a:noFill/>
        <a:ln w="12700" cap="flat" cmpd="sng" algn="ctr">
          <a:solidFill>
            <a:srgbClr val="A081A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463498" y="3270059"/>
        <a:ext cx="70908" cy="70908"/>
      </dsp:txXfrm>
    </dsp:sp>
    <dsp:sp modelId="{F23BD8F0-88D1-4C2D-A5C0-82238DABABE4}">
      <dsp:nvSpPr>
        <dsp:cNvPr id="0" name=""/>
        <dsp:cNvSpPr/>
      </dsp:nvSpPr>
      <dsp:spPr>
        <a:xfrm>
          <a:off x="3731900" y="3684054"/>
          <a:ext cx="1164740" cy="58237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De salida</a:t>
          </a:r>
          <a:endParaRPr lang="es-MX" sz="1200" kern="1200" dirty="0">
            <a:solidFill>
              <a:schemeClr val="bg2">
                <a:lumMod val="50000"/>
              </a:schemeClr>
            </a:solidFill>
            <a:latin typeface="212 Moon Child Sans" panose="02000500000000000000" pitchFamily="50" charset="0"/>
          </a:endParaRPr>
        </a:p>
      </dsp:txBody>
      <dsp:txXfrm>
        <a:off x="3748957" y="3701111"/>
        <a:ext cx="1130626" cy="548256"/>
      </dsp:txXfrm>
    </dsp:sp>
    <dsp:sp modelId="{55BC9A50-F5BC-4DF0-A21D-0E02D7CA7B00}">
      <dsp:nvSpPr>
        <dsp:cNvPr id="0" name=""/>
        <dsp:cNvSpPr/>
      </dsp:nvSpPr>
      <dsp:spPr>
        <a:xfrm rot="17692822">
          <a:off x="4575906" y="3463002"/>
          <a:ext cx="1107365" cy="19885"/>
        </a:xfrm>
        <a:custGeom>
          <a:avLst/>
          <a:gdLst/>
          <a:ahLst/>
          <a:cxnLst/>
          <a:rect l="0" t="0" r="0" b="0"/>
          <a:pathLst>
            <a:path>
              <a:moveTo>
                <a:pt x="0" y="9942"/>
              </a:moveTo>
              <a:lnTo>
                <a:pt x="1107365"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01905" y="3445260"/>
        <a:ext cx="55368" cy="55368"/>
      </dsp:txXfrm>
    </dsp:sp>
    <dsp:sp modelId="{95CC0825-7243-4F4A-9191-28DE396030A1}">
      <dsp:nvSpPr>
        <dsp:cNvPr id="0" name=""/>
        <dsp:cNvSpPr/>
      </dsp:nvSpPr>
      <dsp:spPr>
        <a:xfrm>
          <a:off x="5362537" y="2679465"/>
          <a:ext cx="1164740" cy="582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Reunión de la Correspondencia</a:t>
          </a:r>
          <a:endParaRPr lang="es-MX" sz="1200" kern="1200" dirty="0">
            <a:solidFill>
              <a:schemeClr val="bg2">
                <a:lumMod val="50000"/>
              </a:schemeClr>
            </a:solidFill>
            <a:latin typeface="212 Moon Child Sans" panose="02000500000000000000" pitchFamily="50" charset="0"/>
          </a:endParaRPr>
        </a:p>
      </dsp:txBody>
      <dsp:txXfrm>
        <a:off x="5379594" y="2696522"/>
        <a:ext cx="1130626" cy="548256"/>
      </dsp:txXfrm>
    </dsp:sp>
    <dsp:sp modelId="{EAEA93E0-336A-417D-B328-97552A874C94}">
      <dsp:nvSpPr>
        <dsp:cNvPr id="0" name=""/>
        <dsp:cNvSpPr/>
      </dsp:nvSpPr>
      <dsp:spPr>
        <a:xfrm rot="19457599">
          <a:off x="4842712" y="3797865"/>
          <a:ext cx="573752" cy="19885"/>
        </a:xfrm>
        <a:custGeom>
          <a:avLst/>
          <a:gdLst/>
          <a:ahLst/>
          <a:cxnLst/>
          <a:rect l="0" t="0" r="0" b="0"/>
          <a:pathLst>
            <a:path>
              <a:moveTo>
                <a:pt x="0" y="9942"/>
              </a:moveTo>
              <a:lnTo>
                <a:pt x="573752"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15245" y="3793464"/>
        <a:ext cx="28687" cy="28687"/>
      </dsp:txXfrm>
    </dsp:sp>
    <dsp:sp modelId="{6FC6E57B-62FC-4D09-9EDD-A67495AFC1EC}">
      <dsp:nvSpPr>
        <dsp:cNvPr id="0" name=""/>
        <dsp:cNvSpPr/>
      </dsp:nvSpPr>
      <dsp:spPr>
        <a:xfrm>
          <a:off x="5362537" y="3349191"/>
          <a:ext cx="1164740" cy="582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Revisión</a:t>
          </a:r>
          <a:endParaRPr lang="es-MX" sz="1200" kern="1200" dirty="0">
            <a:solidFill>
              <a:schemeClr val="bg2">
                <a:lumMod val="50000"/>
              </a:schemeClr>
            </a:solidFill>
            <a:latin typeface="212 Moon Child Sans" panose="02000500000000000000" pitchFamily="50" charset="0"/>
          </a:endParaRPr>
        </a:p>
      </dsp:txBody>
      <dsp:txXfrm>
        <a:off x="5379594" y="3366248"/>
        <a:ext cx="1130626" cy="548256"/>
      </dsp:txXfrm>
    </dsp:sp>
    <dsp:sp modelId="{C859F900-1378-41BC-9F2E-E42380047A67}">
      <dsp:nvSpPr>
        <dsp:cNvPr id="0" name=""/>
        <dsp:cNvSpPr/>
      </dsp:nvSpPr>
      <dsp:spPr>
        <a:xfrm rot="2142401">
          <a:off x="4842712" y="4132728"/>
          <a:ext cx="573752" cy="19885"/>
        </a:xfrm>
        <a:custGeom>
          <a:avLst/>
          <a:gdLst/>
          <a:ahLst/>
          <a:cxnLst/>
          <a:rect l="0" t="0" r="0" b="0"/>
          <a:pathLst>
            <a:path>
              <a:moveTo>
                <a:pt x="0" y="9942"/>
              </a:moveTo>
              <a:lnTo>
                <a:pt x="573752"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15245" y="4128326"/>
        <a:ext cx="28687" cy="28687"/>
      </dsp:txXfrm>
    </dsp:sp>
    <dsp:sp modelId="{D85BB758-77FF-4EFF-92F6-B36570DB577E}">
      <dsp:nvSpPr>
        <dsp:cNvPr id="0" name=""/>
        <dsp:cNvSpPr/>
      </dsp:nvSpPr>
      <dsp:spPr>
        <a:xfrm>
          <a:off x="5362537" y="4018917"/>
          <a:ext cx="1164740" cy="582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Registro y control</a:t>
          </a:r>
          <a:endParaRPr lang="es-MX" sz="1200" kern="1200" dirty="0">
            <a:solidFill>
              <a:schemeClr val="bg2">
                <a:lumMod val="50000"/>
              </a:schemeClr>
            </a:solidFill>
            <a:latin typeface="212 Moon Child Sans" panose="02000500000000000000" pitchFamily="50" charset="0"/>
          </a:endParaRPr>
        </a:p>
      </dsp:txBody>
      <dsp:txXfrm>
        <a:off x="5379594" y="4035974"/>
        <a:ext cx="1130626" cy="548256"/>
      </dsp:txXfrm>
    </dsp:sp>
    <dsp:sp modelId="{7634FC9C-A6CF-4609-B9EC-1D56C6679367}">
      <dsp:nvSpPr>
        <dsp:cNvPr id="0" name=""/>
        <dsp:cNvSpPr/>
      </dsp:nvSpPr>
      <dsp:spPr>
        <a:xfrm rot="3907178">
          <a:off x="4575906" y="4467590"/>
          <a:ext cx="1107365" cy="19885"/>
        </a:xfrm>
        <a:custGeom>
          <a:avLst/>
          <a:gdLst/>
          <a:ahLst/>
          <a:cxnLst/>
          <a:rect l="0" t="0" r="0" b="0"/>
          <a:pathLst>
            <a:path>
              <a:moveTo>
                <a:pt x="0" y="9942"/>
              </a:moveTo>
              <a:lnTo>
                <a:pt x="1107365"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101905" y="4449849"/>
        <a:ext cx="55368" cy="55368"/>
      </dsp:txXfrm>
    </dsp:sp>
    <dsp:sp modelId="{C3CAA00A-679C-4B49-BDA3-A352BAA188BE}">
      <dsp:nvSpPr>
        <dsp:cNvPr id="0" name=""/>
        <dsp:cNvSpPr/>
      </dsp:nvSpPr>
      <dsp:spPr>
        <a:xfrm>
          <a:off x="5362537" y="4688642"/>
          <a:ext cx="1164740" cy="582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2">
                  <a:lumMod val="50000"/>
                </a:schemeClr>
              </a:solidFill>
              <a:latin typeface="212 Moon Child Sans" panose="02000500000000000000" pitchFamily="50" charset="0"/>
            </a:rPr>
            <a:t>Despacho</a:t>
          </a:r>
          <a:endParaRPr lang="es-MX" sz="1200" kern="1200" dirty="0">
            <a:solidFill>
              <a:schemeClr val="bg2">
                <a:lumMod val="50000"/>
              </a:schemeClr>
            </a:solidFill>
            <a:latin typeface="212 Moon Child Sans" panose="02000500000000000000" pitchFamily="50" charset="0"/>
          </a:endParaRPr>
        </a:p>
      </dsp:txBody>
      <dsp:txXfrm>
        <a:off x="5379594" y="4705699"/>
        <a:ext cx="1130626" cy="548256"/>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360E5C2B-EFF8-4D8C-9E36-B4CBAA6A5651}" type="datetimeFigureOut">
              <a:rPr lang="en-US" smtClean="0"/>
              <a:pPr/>
              <a:t>3/11/2024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394228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60E5C2B-EFF8-4D8C-9E36-B4CBAA6A5651}" type="datetimeFigureOut">
              <a:rPr lang="en-US" smtClean="0"/>
              <a:pPr/>
              <a:t>3/11/2024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373090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60E5C2B-EFF8-4D8C-9E36-B4CBAA6A5651}" type="datetimeFigureOut">
              <a:rPr lang="en-US" smtClean="0"/>
              <a:pPr/>
              <a:t>3/11/2024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409931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60E5C2B-EFF8-4D8C-9E36-B4CBAA6A5651}" type="datetimeFigureOut">
              <a:rPr lang="en-US" smtClean="0"/>
              <a:pPr/>
              <a:t>3/11/2024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355320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60E5C2B-EFF8-4D8C-9E36-B4CBAA6A5651}" type="datetimeFigureOut">
              <a:rPr lang="en-US" smtClean="0"/>
              <a:pPr/>
              <a:t>3/11/2024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205944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60E5C2B-EFF8-4D8C-9E36-B4CBAA6A5651}" type="datetimeFigureOut">
              <a:rPr lang="en-US" smtClean="0"/>
              <a:pPr/>
              <a:t>3/11/2024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63465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60E5C2B-EFF8-4D8C-9E36-B4CBAA6A5651}" type="datetimeFigureOut">
              <a:rPr lang="en-US" smtClean="0"/>
              <a:pPr/>
              <a:t>3/11/2024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63273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60E5C2B-EFF8-4D8C-9E36-B4CBAA6A5651}" type="datetimeFigureOut">
              <a:rPr lang="en-US" smtClean="0"/>
              <a:pPr/>
              <a:t>3/11/2024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407400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0E5C2B-EFF8-4D8C-9E36-B4CBAA6A5651}" type="datetimeFigureOut">
              <a:rPr lang="en-US" smtClean="0"/>
              <a:pPr/>
              <a:t>3/11/2024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61415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60E5C2B-EFF8-4D8C-9E36-B4CBAA6A5651}" type="datetimeFigureOut">
              <a:rPr lang="en-US" smtClean="0"/>
              <a:pPr/>
              <a:t>3/11/2024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186114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60E5C2B-EFF8-4D8C-9E36-B4CBAA6A5651}" type="datetimeFigureOut">
              <a:rPr lang="en-US" smtClean="0"/>
              <a:pPr/>
              <a:t>3/11/2024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B80E96F-E292-4124-BFA9-79E41A8D7398}" type="slidenum">
              <a:rPr lang="en-US" smtClean="0"/>
              <a:pPr/>
              <a:t>‹Nº›</a:t>
            </a:fld>
            <a:endParaRPr lang="en-US"/>
          </a:p>
        </p:txBody>
      </p:sp>
    </p:spTree>
    <p:extLst>
      <p:ext uri="{BB962C8B-B14F-4D97-AF65-F5344CB8AC3E}">
        <p14:creationId xmlns:p14="http://schemas.microsoft.com/office/powerpoint/2010/main" val="244174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E5C2B-EFF8-4D8C-9E36-B4CBAA6A5651}" type="datetimeFigureOut">
              <a:rPr lang="en-US" smtClean="0"/>
              <a:pPr/>
              <a:t>3/11/2024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0E96F-E292-4124-BFA9-79E41A8D7398}" type="slidenum">
              <a:rPr lang="en-US" smtClean="0"/>
              <a:pPr/>
              <a:t>‹Nº›</a:t>
            </a:fld>
            <a:endParaRPr lang="en-US"/>
          </a:p>
        </p:txBody>
      </p:sp>
    </p:spTree>
    <p:extLst>
      <p:ext uri="{BB962C8B-B14F-4D97-AF65-F5344CB8AC3E}">
        <p14:creationId xmlns:p14="http://schemas.microsoft.com/office/powerpoint/2010/main" val="370333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png"/><Relationship Id="rId4" Type="http://schemas.openxmlformats.org/officeDocument/2006/relationships/diagramLayout" Target="../diagrams/layout5.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7.xml"/><Relationship Id="rId7" Type="http://schemas.openxmlformats.org/officeDocument/2006/relationships/image" Target="../media/image24.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9.xml"/><Relationship Id="rId7" Type="http://schemas.openxmlformats.org/officeDocument/2006/relationships/image" Target="../media/image2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mailto:ageqroodsea2017@gmail.com" TargetMode="External"/><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3;p1">
            <a:extLst>
              <a:ext uri="{FF2B5EF4-FFF2-40B4-BE49-F238E27FC236}">
                <a16:creationId xmlns:a16="http://schemas.microsoft.com/office/drawing/2014/main" id="{519E0F6B-F955-4B83-B9C6-A4A52DE3FDF7}"/>
              </a:ext>
            </a:extLst>
          </p:cNvPr>
          <p:cNvSpPr txBox="1"/>
          <p:nvPr/>
        </p:nvSpPr>
        <p:spPr>
          <a:xfrm>
            <a:off x="2230017" y="2734450"/>
            <a:ext cx="8262256" cy="2000507"/>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9D2449"/>
              </a:buClr>
              <a:buSzPts val="3500"/>
              <a:buFont typeface="Montserrat"/>
              <a:buNone/>
              <a:tabLst/>
              <a:defRPr/>
            </a:pPr>
            <a:r>
              <a:rPr kumimoji="0" lang="es-MX" sz="3200" b="0" i="0" u="none" strike="noStrike" kern="1200" cap="none" spc="0" normalizeH="0" baseline="0" noProof="0" dirty="0">
                <a:ln>
                  <a:noFill/>
                </a:ln>
                <a:solidFill>
                  <a:schemeClr val="tx1">
                    <a:lumMod val="50000"/>
                    <a:lumOff val="50000"/>
                  </a:schemeClr>
                </a:solidFill>
                <a:effectLst/>
                <a:uLnTx/>
                <a:uFillTx/>
                <a:latin typeface="Arial Black" panose="020B0A04020102020204" pitchFamily="34" charset="0"/>
                <a:ea typeface="Montserrat"/>
                <a:cs typeface="Montserrat"/>
                <a:sym typeface="Montserrat"/>
              </a:rPr>
              <a:t>UNIDAD DE CORRESPONDENCIA Y CONTROL DE LA GESTIÓN DOCUMENTAL</a:t>
            </a:r>
          </a:p>
          <a:p>
            <a:pPr marL="0" marR="0" lvl="0" indent="0" algn="ctr" defTabSz="914400" rtl="0" eaLnBrk="1" fontAlgn="auto" latinLnBrk="0" hangingPunct="1">
              <a:lnSpc>
                <a:spcPct val="100000"/>
              </a:lnSpc>
              <a:spcBef>
                <a:spcPts val="0"/>
              </a:spcBef>
              <a:spcAft>
                <a:spcPts val="0"/>
              </a:spcAft>
              <a:buClr>
                <a:srgbClr val="9D2449"/>
              </a:buClr>
              <a:buSzPts val="3500"/>
              <a:buFont typeface="Montserrat"/>
              <a:buNone/>
              <a:tabLst/>
              <a:defRPr/>
            </a:pPr>
            <a:endParaRPr kumimoji="0" lang="es-ES" sz="2800" b="0" i="0" u="none" strike="noStrike" kern="1200" cap="none" spc="0" normalizeH="0" baseline="0" noProof="0" dirty="0">
              <a:ln>
                <a:noFill/>
              </a:ln>
              <a:solidFill>
                <a:srgbClr val="B38E5D"/>
              </a:solidFill>
              <a:effectLst/>
              <a:uLnTx/>
              <a:uFillTx/>
              <a:latin typeface="Arial Black" panose="020B0A04020102020204" pitchFamily="34" charset="0"/>
              <a:ea typeface="+mn-ea"/>
              <a:cs typeface="Arial" panose="020B0604020202020204" pitchFamily="34" charset="0"/>
              <a:sym typeface="Montserrat"/>
            </a:endParaRPr>
          </a:p>
        </p:txBody>
      </p:sp>
      <p:pic>
        <p:nvPicPr>
          <p:cNvPr id="2" name="Imagen 1">
            <a:extLst>
              <a:ext uri="{FF2B5EF4-FFF2-40B4-BE49-F238E27FC236}">
                <a16:creationId xmlns:a16="http://schemas.microsoft.com/office/drawing/2014/main" id="{6E127BAE-1811-B121-3EE0-6F7E2F1C0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408" y="347070"/>
            <a:ext cx="2282957" cy="667513"/>
          </a:xfrm>
          <a:prstGeom prst="rect">
            <a:avLst/>
          </a:prstGeom>
        </p:spPr>
      </p:pic>
      <p:pic>
        <p:nvPicPr>
          <p:cNvPr id="7" name="Imagen 6">
            <a:extLst>
              <a:ext uri="{FF2B5EF4-FFF2-40B4-BE49-F238E27FC236}">
                <a16:creationId xmlns:a16="http://schemas.microsoft.com/office/drawing/2014/main" id="{842D2F2F-8B24-E263-0A3B-8927A63187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2790671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494AA-3B81-9EEE-FB8B-0961698F9296}"/>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1B9F425F-B883-EE57-BDB8-958DD8F111F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C7A52023-DB6B-4CF5-D4FA-FA59A8236A09}"/>
              </a:ext>
            </a:extLst>
          </p:cNvPr>
          <p:cNvSpPr txBox="1"/>
          <p:nvPr/>
        </p:nvSpPr>
        <p:spPr>
          <a:xfrm>
            <a:off x="905070" y="1133071"/>
            <a:ext cx="7632440" cy="584775"/>
          </a:xfrm>
          <a:prstGeom prst="rect">
            <a:avLst/>
          </a:prstGeom>
          <a:noFill/>
        </p:spPr>
        <p:txBody>
          <a:bodyPr wrap="square" rtlCol="0">
            <a:spAutoFit/>
          </a:bodyPr>
          <a:lstStyle/>
          <a:p>
            <a:r>
              <a:rPr lang="es-MX" sz="3200" dirty="0"/>
              <a:t>¿ Qué es un documento de Archivo?</a:t>
            </a:r>
          </a:p>
        </p:txBody>
      </p:sp>
      <p:sp>
        <p:nvSpPr>
          <p:cNvPr id="5" name="CuadroTexto 4">
            <a:extLst>
              <a:ext uri="{FF2B5EF4-FFF2-40B4-BE49-F238E27FC236}">
                <a16:creationId xmlns:a16="http://schemas.microsoft.com/office/drawing/2014/main" id="{A2408087-03F4-7072-7BB4-57578E120E96}"/>
              </a:ext>
            </a:extLst>
          </p:cNvPr>
          <p:cNvSpPr txBox="1"/>
          <p:nvPr/>
        </p:nvSpPr>
        <p:spPr>
          <a:xfrm>
            <a:off x="5626359" y="2621779"/>
            <a:ext cx="5442079" cy="341632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Los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documentos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de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archivos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son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aquellos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que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registran</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un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hecho</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o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acto</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administrativos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jurídicos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fiscales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o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contables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creados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recibidos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manejados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y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usados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en</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el</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ejercicio</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de las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facultades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competencias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o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funciones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de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los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sujetos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obligados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independientemente</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del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soporte</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en</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el</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que se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encuentren</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(Art. 5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Fracci</a:t>
            </a:r>
            <a:r>
              <a:rPr kumimoji="0" lang="es-MX"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ó</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n XXIII Ley de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Archivos</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del Estado de </a:t>
            </a:r>
            <a:r>
              <a:rPr kumimoji="0" lang="en-US" sz="2400" b="0" i="0" u="none" strike="noStrike" kern="1200" cap="none" spc="0" normalizeH="0" baseline="0" noProof="0" dirty="0" err="1">
                <a:ln>
                  <a:noFill/>
                </a:ln>
                <a:solidFill>
                  <a:schemeClr val="tx1">
                    <a:alpha val="60000"/>
                  </a:schemeClr>
                </a:solidFill>
                <a:effectLst/>
                <a:uLnTx/>
                <a:uFillTx/>
                <a:cs typeface="Arial" panose="020B0604020202020204" pitchFamily="34" charset="0"/>
              </a:rPr>
              <a:t>Quintana</a:t>
            </a:r>
            <a:r>
              <a:rPr kumimoji="0" lang="en-US" sz="2400" b="0" i="0" u="none" strike="noStrike" kern="1200" cap="none" spc="0" normalizeH="0" baseline="0" noProof="0" dirty="0">
                <a:ln>
                  <a:noFill/>
                </a:ln>
                <a:solidFill>
                  <a:schemeClr val="tx1">
                    <a:alpha val="60000"/>
                  </a:schemeClr>
                </a:solidFill>
                <a:effectLst/>
                <a:uLnTx/>
                <a:uFillTx/>
                <a:cs typeface="Arial" panose="020B0604020202020204" pitchFamily="34" charset="0"/>
              </a:rPr>
              <a:t> Roo)   </a:t>
            </a:r>
          </a:p>
        </p:txBody>
      </p:sp>
      <p:pic>
        <p:nvPicPr>
          <p:cNvPr id="9" name="Imagen 8">
            <a:extLst>
              <a:ext uri="{FF2B5EF4-FFF2-40B4-BE49-F238E27FC236}">
                <a16:creationId xmlns:a16="http://schemas.microsoft.com/office/drawing/2014/main" id="{30F471B1-B818-4737-410A-AC19D6D49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45" y="2059533"/>
            <a:ext cx="4034040" cy="4021152"/>
          </a:xfrm>
          <a:prstGeom prst="rect">
            <a:avLst/>
          </a:prstGeom>
        </p:spPr>
      </p:pic>
      <p:pic>
        <p:nvPicPr>
          <p:cNvPr id="4" name="Imagen 3">
            <a:extLst>
              <a:ext uri="{FF2B5EF4-FFF2-40B4-BE49-F238E27FC236}">
                <a16:creationId xmlns:a16="http://schemas.microsoft.com/office/drawing/2014/main" id="{E1F21D2C-07FE-6144-1A8F-F4216D296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8" name="Imagen 7">
            <a:extLst>
              <a:ext uri="{FF2B5EF4-FFF2-40B4-BE49-F238E27FC236}">
                <a16:creationId xmlns:a16="http://schemas.microsoft.com/office/drawing/2014/main" id="{C5A872B2-8FA8-EB6E-11A8-7FC2E5A0A7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310448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58455" y="1847236"/>
            <a:ext cx="1814284" cy="4382616"/>
            <a:chOff x="718" y="0"/>
            <a:chExt cx="1814284" cy="4382616"/>
          </a:xfrm>
          <a:solidFill>
            <a:srgbClr val="92D050"/>
          </a:solidFill>
          <a:scene3d>
            <a:camera prst="orthographicFront">
              <a:rot lat="0" lon="0" rev="0"/>
            </a:camera>
            <a:lightRig rig="balanced" dir="t">
              <a:rot lat="0" lon="0" rev="8700000"/>
            </a:lightRig>
          </a:scene3d>
        </p:grpSpPr>
        <p:sp>
          <p:nvSpPr>
            <p:cNvPr id="11" name="10 Rectángulo redondeado"/>
            <p:cNvSpPr/>
            <p:nvPr/>
          </p:nvSpPr>
          <p:spPr>
            <a:xfrm>
              <a:off x="718" y="0"/>
              <a:ext cx="1814284" cy="4382616"/>
            </a:xfrm>
            <a:prstGeom prst="roundRect">
              <a:avLst>
                <a:gd name="adj" fmla="val 10000"/>
              </a:avLst>
            </a:prstGeom>
            <a:grpFill/>
            <a:ln>
              <a:noFill/>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11 Rectángulo"/>
            <p:cNvSpPr/>
            <p:nvPr/>
          </p:nvSpPr>
          <p:spPr>
            <a:xfrm>
              <a:off x="718" y="0"/>
              <a:ext cx="1814284" cy="1314784"/>
            </a:xfrm>
            <a:prstGeom prst="rect">
              <a:avLst/>
            </a:prstGeom>
            <a:grpFill/>
            <a:ln>
              <a:noFill/>
            </a:ln>
            <a:effectLst/>
            <a:sp3d/>
          </p:spPr>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MX" sz="2400" b="1" i="0" u="none" strike="noStrike" kern="1200" cap="none" spc="0" normalizeH="0" baseline="0" noProof="0" dirty="0">
                  <a:ln>
                    <a:noFill/>
                  </a:ln>
                  <a:solidFill>
                    <a:sysClr val="windowText" lastClr="000000">
                      <a:hueOff val="0"/>
                      <a:satOff val="0"/>
                      <a:lumOff val="0"/>
                      <a:alphaOff val="0"/>
                    </a:sysClr>
                  </a:solidFill>
                  <a:effectLst/>
                  <a:uLnTx/>
                  <a:uFillTx/>
                  <a:latin typeface="Corbel"/>
                  <a:ea typeface="+mn-ea"/>
                  <a:cs typeface="+mn-cs"/>
                </a:rPr>
                <a:t>Orgánicos</a:t>
              </a:r>
            </a:p>
          </p:txBody>
        </p:sp>
      </p:grpSp>
      <p:grpSp>
        <p:nvGrpSpPr>
          <p:cNvPr id="16" name="15 Grupo"/>
          <p:cNvGrpSpPr/>
          <p:nvPr/>
        </p:nvGrpSpPr>
        <p:grpSpPr>
          <a:xfrm>
            <a:off x="339883" y="3067485"/>
            <a:ext cx="1451427" cy="2845885"/>
            <a:chOff x="182146" y="1316192"/>
            <a:chExt cx="1451427" cy="2845885"/>
          </a:xfrm>
          <a:scene3d>
            <a:camera prst="orthographicFront">
              <a:rot lat="0" lon="0" rev="0"/>
            </a:camera>
            <a:lightRig rig="balanced" dir="t">
              <a:rot lat="0" lon="0" rev="8700000"/>
            </a:lightRig>
          </a:scene3d>
        </p:grpSpPr>
        <p:sp>
          <p:nvSpPr>
            <p:cNvPr id="17" name="16 Rectángulo redondeado"/>
            <p:cNvSpPr/>
            <p:nvPr/>
          </p:nvSpPr>
          <p:spPr>
            <a:xfrm>
              <a:off x="182146" y="1316192"/>
              <a:ext cx="1451427" cy="2845885"/>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17 Rectángulo"/>
            <p:cNvSpPr/>
            <p:nvPr/>
          </p:nvSpPr>
          <p:spPr>
            <a:xfrm>
              <a:off x="224656" y="1401214"/>
              <a:ext cx="1366405" cy="2760863"/>
            </a:xfrm>
            <a:prstGeom prst="rect">
              <a:avLst/>
            </a:prstGeom>
            <a:noFill/>
            <a:ln>
              <a:noFill/>
            </a:ln>
            <a:effectLst/>
            <a:sp3d/>
          </p:spPr>
          <p:txBody>
            <a:bodyPr spcFirstLastPara="0" vert="horz" wrap="square" lIns="40640" tIns="30480" rIns="40640" bIns="304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MX" sz="1600" b="1" i="0" u="none" strike="noStrike" kern="1200" cap="none" spc="0" normalizeH="0" baseline="0" noProof="0" dirty="0">
                  <a:ln>
                    <a:noFill/>
                  </a:ln>
                  <a:solidFill>
                    <a:sysClr val="window" lastClr="FFFFFF"/>
                  </a:solidFill>
                  <a:effectLst/>
                  <a:uLnTx/>
                  <a:uFillTx/>
                  <a:latin typeface="Corbel"/>
                  <a:ea typeface="+mn-ea"/>
                  <a:cs typeface="+mn-cs"/>
                </a:rPr>
                <a:t>Son producidos por una institución o persona, en el desarrollo de una actividad,  función o atribución.</a:t>
              </a:r>
            </a:p>
          </p:txBody>
        </p:sp>
      </p:grpSp>
      <p:grpSp>
        <p:nvGrpSpPr>
          <p:cNvPr id="19" name="18 Grupo"/>
          <p:cNvGrpSpPr/>
          <p:nvPr/>
        </p:nvGrpSpPr>
        <p:grpSpPr>
          <a:xfrm>
            <a:off x="2091655" y="1847236"/>
            <a:ext cx="1814284" cy="4382616"/>
            <a:chOff x="1951073" y="0"/>
            <a:chExt cx="1814284" cy="4382616"/>
          </a:xfrm>
          <a:solidFill>
            <a:srgbClr val="11D9CF"/>
          </a:solidFill>
          <a:scene3d>
            <a:camera prst="orthographicFront">
              <a:rot lat="0" lon="0" rev="0"/>
            </a:camera>
            <a:lightRig rig="balanced" dir="t">
              <a:rot lat="0" lon="0" rev="8700000"/>
            </a:lightRig>
          </a:scene3d>
        </p:grpSpPr>
        <p:sp>
          <p:nvSpPr>
            <p:cNvPr id="20" name="19 Rectángulo redondeado"/>
            <p:cNvSpPr/>
            <p:nvPr/>
          </p:nvSpPr>
          <p:spPr>
            <a:xfrm>
              <a:off x="1951073" y="0"/>
              <a:ext cx="1814284" cy="4382616"/>
            </a:xfrm>
            <a:prstGeom prst="roundRect">
              <a:avLst>
                <a:gd name="adj" fmla="val 10000"/>
              </a:avLst>
            </a:prstGeom>
            <a:grpFill/>
            <a:ln>
              <a:noFill/>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20 Rectángulo"/>
            <p:cNvSpPr/>
            <p:nvPr/>
          </p:nvSpPr>
          <p:spPr>
            <a:xfrm>
              <a:off x="1951073" y="0"/>
              <a:ext cx="1814284" cy="1314784"/>
            </a:xfrm>
            <a:prstGeom prst="rect">
              <a:avLst/>
            </a:prstGeom>
            <a:grpFill/>
            <a:ln>
              <a:noFill/>
            </a:ln>
            <a:effectLst/>
            <a:sp3d/>
          </p:spPr>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MX" sz="2400" b="1" i="0" u="none" strike="noStrike" kern="1200" cap="none" spc="0" normalizeH="0" baseline="0" noProof="0" dirty="0">
                  <a:ln>
                    <a:noFill/>
                  </a:ln>
                  <a:solidFill>
                    <a:sysClr val="windowText" lastClr="000000">
                      <a:hueOff val="0"/>
                      <a:satOff val="0"/>
                      <a:lumOff val="0"/>
                      <a:alphaOff val="0"/>
                    </a:sysClr>
                  </a:solidFill>
                  <a:effectLst/>
                  <a:uLnTx/>
                  <a:uFillTx/>
                  <a:latin typeface="Corbel"/>
                  <a:ea typeface="+mn-ea"/>
                  <a:cs typeface="+mn-cs"/>
                </a:rPr>
                <a:t>Únicos /exclusivos</a:t>
              </a:r>
            </a:p>
          </p:txBody>
        </p:sp>
      </p:grpSp>
      <p:grpSp>
        <p:nvGrpSpPr>
          <p:cNvPr id="22" name="21 Grupo"/>
          <p:cNvGrpSpPr/>
          <p:nvPr/>
        </p:nvGrpSpPr>
        <p:grpSpPr>
          <a:xfrm>
            <a:off x="2273083" y="3064533"/>
            <a:ext cx="1451427" cy="2847686"/>
            <a:chOff x="2036856" y="1340432"/>
            <a:chExt cx="1451427" cy="2847686"/>
          </a:xfrm>
          <a:scene3d>
            <a:camera prst="orthographicFront">
              <a:rot lat="0" lon="0" rev="0"/>
            </a:camera>
            <a:lightRig rig="balanced" dir="t">
              <a:rot lat="0" lon="0" rev="8700000"/>
            </a:lightRig>
          </a:scene3d>
        </p:grpSpPr>
        <p:sp>
          <p:nvSpPr>
            <p:cNvPr id="23" name="22 Rectángulo redondeado"/>
            <p:cNvSpPr/>
            <p:nvPr/>
          </p:nvSpPr>
          <p:spPr>
            <a:xfrm>
              <a:off x="2036856" y="1340432"/>
              <a:ext cx="1451427" cy="2847686"/>
            </a:xfrm>
            <a:prstGeom prst="roundRect">
              <a:avLst>
                <a:gd name="adj" fmla="val 10000"/>
              </a:avLst>
            </a:prstGeom>
            <a:solidFill>
              <a:srgbClr val="75BDA7">
                <a:hueOff val="0"/>
                <a:satOff val="0"/>
                <a:lumOff val="0"/>
                <a:alphaOff val="0"/>
              </a:srgbClr>
            </a:solidFill>
            <a:ln w="12700" cap="flat" cmpd="sng" algn="ctr">
              <a:solidFill>
                <a:sysClr val="window" lastClr="FFFFFF">
                  <a:hueOff val="0"/>
                  <a:satOff val="0"/>
                  <a:lumOff val="0"/>
                  <a:alphaOff val="0"/>
                </a:sysClr>
              </a:solidFill>
              <a:prstDash val="solid"/>
              <a:miter lim="800000"/>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23 Rectángulo"/>
            <p:cNvSpPr/>
            <p:nvPr/>
          </p:nvSpPr>
          <p:spPr>
            <a:xfrm>
              <a:off x="2036856" y="1409556"/>
              <a:ext cx="1366405" cy="2762664"/>
            </a:xfrm>
            <a:prstGeom prst="rect">
              <a:avLst/>
            </a:prstGeom>
            <a:noFill/>
            <a:ln>
              <a:noFill/>
            </a:ln>
            <a:effectLst/>
            <a:sp3d/>
          </p:spPr>
          <p:txBody>
            <a:bodyPr spcFirstLastPara="0" vert="horz" wrap="square" lIns="40640" tIns="30480" rIns="40640" bIns="304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MX" sz="1600" b="1" i="0" u="none" strike="noStrike" kern="1200" cap="none" spc="0" normalizeH="0" baseline="0" noProof="0" dirty="0">
                  <a:ln>
                    <a:noFill/>
                  </a:ln>
                  <a:solidFill>
                    <a:sysClr val="window" lastClr="FFFFFF"/>
                  </a:solidFill>
                  <a:effectLst/>
                  <a:uLnTx/>
                  <a:uFillTx/>
                  <a:latin typeface="Corbel"/>
                  <a:ea typeface="+mn-ea"/>
                  <a:cs typeface="+mn-cs"/>
                </a:rPr>
                <a:t>La información que contienen no se encuentra en otro documento con idéntico contenido y extensión</a:t>
              </a:r>
              <a:r>
                <a:rPr kumimoji="0" lang="es-MX" sz="1800" b="1" i="0" u="none" strike="noStrike" kern="1200" cap="none" spc="0" normalizeH="0" baseline="0" noProof="0" dirty="0">
                  <a:ln>
                    <a:noFill/>
                  </a:ln>
                  <a:solidFill>
                    <a:sysClr val="window" lastClr="FFFFFF"/>
                  </a:solidFill>
                  <a:effectLst/>
                  <a:uLnTx/>
                  <a:uFillTx/>
                  <a:latin typeface="Corbel"/>
                  <a:ea typeface="+mn-ea"/>
                  <a:cs typeface="+mn-cs"/>
                </a:rPr>
                <a:t>.</a:t>
              </a:r>
            </a:p>
          </p:txBody>
        </p:sp>
      </p:grpSp>
      <p:grpSp>
        <p:nvGrpSpPr>
          <p:cNvPr id="25" name="24 Grupo"/>
          <p:cNvGrpSpPr/>
          <p:nvPr/>
        </p:nvGrpSpPr>
        <p:grpSpPr>
          <a:xfrm>
            <a:off x="4116390" y="1847236"/>
            <a:ext cx="1814284" cy="4382616"/>
            <a:chOff x="3901428" y="0"/>
            <a:chExt cx="1814284" cy="4382616"/>
          </a:xfrm>
          <a:solidFill>
            <a:srgbClr val="FFFF00"/>
          </a:solidFill>
          <a:scene3d>
            <a:camera prst="orthographicFront">
              <a:rot lat="0" lon="0" rev="0"/>
            </a:camera>
            <a:lightRig rig="balanced" dir="t">
              <a:rot lat="0" lon="0" rev="8700000"/>
            </a:lightRig>
          </a:scene3d>
        </p:grpSpPr>
        <p:sp>
          <p:nvSpPr>
            <p:cNvPr id="26" name="25 Rectángulo redondeado"/>
            <p:cNvSpPr/>
            <p:nvPr/>
          </p:nvSpPr>
          <p:spPr>
            <a:xfrm>
              <a:off x="3901428" y="0"/>
              <a:ext cx="1814284" cy="4382616"/>
            </a:xfrm>
            <a:prstGeom prst="roundRect">
              <a:avLst>
                <a:gd name="adj" fmla="val 10000"/>
              </a:avLst>
            </a:prstGeom>
            <a:grpFill/>
            <a:ln>
              <a:noFill/>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26 Rectángulo"/>
            <p:cNvSpPr/>
            <p:nvPr/>
          </p:nvSpPr>
          <p:spPr>
            <a:xfrm>
              <a:off x="3901428" y="0"/>
              <a:ext cx="1814284" cy="1314784"/>
            </a:xfrm>
            <a:prstGeom prst="rect">
              <a:avLst/>
            </a:prstGeom>
            <a:grpFill/>
            <a:ln>
              <a:noFill/>
            </a:ln>
            <a:effectLst/>
            <a:sp3d/>
          </p:spPr>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MX" sz="2400" b="1" i="0" u="none" strike="noStrike" kern="1200" cap="none" spc="0" normalizeH="0" baseline="0" noProof="0" dirty="0">
                  <a:ln>
                    <a:noFill/>
                  </a:ln>
                  <a:solidFill>
                    <a:sysClr val="windowText" lastClr="000000">
                      <a:hueOff val="0"/>
                      <a:satOff val="0"/>
                      <a:lumOff val="0"/>
                      <a:alphaOff val="0"/>
                    </a:sysClr>
                  </a:solidFill>
                  <a:effectLst/>
                  <a:uLnTx/>
                  <a:uFillTx/>
                  <a:latin typeface="Corbel"/>
                  <a:ea typeface="+mn-ea"/>
                  <a:cs typeface="+mn-cs"/>
                </a:rPr>
                <a:t>Seriados</a:t>
              </a:r>
              <a:endParaRPr kumimoji="0" lang="es-MX" sz="2000" b="1" i="0" u="none" strike="noStrike" kern="1200" cap="none" spc="0" normalizeH="0" baseline="0" noProof="0" dirty="0">
                <a:ln>
                  <a:noFill/>
                </a:ln>
                <a:solidFill>
                  <a:sysClr val="windowText" lastClr="000000">
                    <a:hueOff val="0"/>
                    <a:satOff val="0"/>
                    <a:lumOff val="0"/>
                    <a:alphaOff val="0"/>
                  </a:sysClr>
                </a:solidFill>
                <a:effectLst/>
                <a:uLnTx/>
                <a:uFillTx/>
                <a:latin typeface="Corbel"/>
                <a:ea typeface="+mn-ea"/>
                <a:cs typeface="+mn-cs"/>
              </a:endParaRPr>
            </a:p>
          </p:txBody>
        </p:sp>
      </p:grpSp>
      <p:grpSp>
        <p:nvGrpSpPr>
          <p:cNvPr id="28" name="27 Grupo"/>
          <p:cNvGrpSpPr/>
          <p:nvPr/>
        </p:nvGrpSpPr>
        <p:grpSpPr>
          <a:xfrm>
            <a:off x="4297818" y="3069472"/>
            <a:ext cx="1493938" cy="2845857"/>
            <a:chOff x="4057094" y="1251806"/>
            <a:chExt cx="1493938" cy="2845857"/>
          </a:xfrm>
          <a:solidFill>
            <a:srgbClr val="FFC000"/>
          </a:solidFill>
          <a:scene3d>
            <a:camera prst="orthographicFront">
              <a:rot lat="0" lon="0" rev="0"/>
            </a:camera>
            <a:lightRig rig="balanced" dir="t">
              <a:rot lat="0" lon="0" rev="8700000"/>
            </a:lightRig>
          </a:scene3d>
        </p:grpSpPr>
        <p:sp>
          <p:nvSpPr>
            <p:cNvPr id="29" name="28 Rectángulo redondeado"/>
            <p:cNvSpPr/>
            <p:nvPr/>
          </p:nvSpPr>
          <p:spPr>
            <a:xfrm>
              <a:off x="4057094" y="1251806"/>
              <a:ext cx="1451427" cy="2845857"/>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29 Rectángulo"/>
            <p:cNvSpPr/>
            <p:nvPr/>
          </p:nvSpPr>
          <p:spPr>
            <a:xfrm>
              <a:off x="4063835" y="1321224"/>
              <a:ext cx="1487197" cy="2760835"/>
            </a:xfrm>
            <a:prstGeom prst="rect">
              <a:avLst/>
            </a:prstGeom>
            <a:grpFill/>
            <a:ln>
              <a:noFill/>
            </a:ln>
            <a:effectLst/>
            <a:sp3d/>
          </p:spPr>
          <p:txBody>
            <a:bodyPr spcFirstLastPara="0" vert="horz" wrap="square" lIns="38100" tIns="28575" rIns="38100" bIns="28575"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s-MX" sz="1500" b="1" i="0" u="none" strike="noStrike" kern="1200" cap="none" spc="0" normalizeH="0" baseline="0" noProof="0" dirty="0">
                  <a:ln>
                    <a:noFill/>
                  </a:ln>
                  <a:solidFill>
                    <a:sysClr val="window" lastClr="FFFFFF"/>
                  </a:solidFill>
                  <a:effectLst/>
                  <a:uLnTx/>
                  <a:uFillTx/>
                  <a:latin typeface="Corbel"/>
                  <a:ea typeface="+mn-ea"/>
                  <a:cs typeface="+mn-cs"/>
                </a:rPr>
                <a:t>Se producen uno a uno de forma seriada (cronológica), que integran expedientes, que en conjunto sobre un mismo asunto o tema conforman las series documentales</a:t>
              </a:r>
              <a:r>
                <a:rPr kumimoji="0" lang="es-MX" sz="1600" b="1" i="0" u="none" strike="noStrike" kern="1200" cap="none" spc="0" normalizeH="0" baseline="0" noProof="0" dirty="0">
                  <a:ln>
                    <a:noFill/>
                  </a:ln>
                  <a:solidFill>
                    <a:sysClr val="window" lastClr="FFFFFF"/>
                  </a:solidFill>
                  <a:effectLst/>
                  <a:uLnTx/>
                  <a:uFillTx/>
                  <a:latin typeface="Corbel"/>
                  <a:ea typeface="+mn-ea"/>
                  <a:cs typeface="+mn-cs"/>
                </a:rPr>
                <a:t>.</a:t>
              </a:r>
            </a:p>
          </p:txBody>
        </p:sp>
      </p:grpSp>
      <p:grpSp>
        <p:nvGrpSpPr>
          <p:cNvPr id="31" name="30 Grupo"/>
          <p:cNvGrpSpPr/>
          <p:nvPr/>
        </p:nvGrpSpPr>
        <p:grpSpPr>
          <a:xfrm>
            <a:off x="6154615" y="1847236"/>
            <a:ext cx="1814284" cy="4382616"/>
            <a:chOff x="5851784" y="0"/>
            <a:chExt cx="1814284" cy="4382616"/>
          </a:xfrm>
          <a:solidFill>
            <a:srgbClr val="DF8C7B"/>
          </a:solidFill>
          <a:scene3d>
            <a:camera prst="orthographicFront">
              <a:rot lat="0" lon="0" rev="0"/>
            </a:camera>
            <a:lightRig rig="balanced" dir="t">
              <a:rot lat="0" lon="0" rev="8700000"/>
            </a:lightRig>
          </a:scene3d>
        </p:grpSpPr>
        <p:sp>
          <p:nvSpPr>
            <p:cNvPr id="32" name="31 Rectángulo redondeado"/>
            <p:cNvSpPr/>
            <p:nvPr/>
          </p:nvSpPr>
          <p:spPr>
            <a:xfrm>
              <a:off x="5851784" y="0"/>
              <a:ext cx="1814284" cy="4382616"/>
            </a:xfrm>
            <a:prstGeom prst="roundRect">
              <a:avLst>
                <a:gd name="adj" fmla="val 10000"/>
              </a:avLst>
            </a:prstGeom>
            <a:grpFill/>
            <a:ln>
              <a:noFill/>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32 Rectángulo"/>
            <p:cNvSpPr/>
            <p:nvPr/>
          </p:nvSpPr>
          <p:spPr>
            <a:xfrm>
              <a:off x="5851784" y="0"/>
              <a:ext cx="1814284" cy="1314784"/>
            </a:xfrm>
            <a:prstGeom prst="rect">
              <a:avLst/>
            </a:prstGeom>
            <a:grpFill/>
            <a:ln>
              <a:noFill/>
            </a:ln>
            <a:effectLst/>
            <a:sp3d/>
          </p:spPr>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MX" sz="2400" b="1" i="0" u="none" strike="noStrike" kern="1200" cap="none" spc="0" normalizeH="0" baseline="0" noProof="0">
                  <a:ln>
                    <a:noFill/>
                  </a:ln>
                  <a:solidFill>
                    <a:sysClr val="windowText" lastClr="000000">
                      <a:hueOff val="0"/>
                      <a:satOff val="0"/>
                      <a:lumOff val="0"/>
                      <a:alphaOff val="0"/>
                    </a:sysClr>
                  </a:solidFill>
                  <a:effectLst/>
                  <a:uLnTx/>
                  <a:uFillTx/>
                  <a:latin typeface="Corbel"/>
                  <a:ea typeface="+mn-ea"/>
                  <a:cs typeface="+mn-cs"/>
                </a:rPr>
                <a:t>Estáticos</a:t>
              </a:r>
              <a:endParaRPr kumimoji="0" lang="es-MX" sz="2000" b="1" i="0" u="none" strike="noStrike" kern="1200" cap="none" spc="0" normalizeH="0" baseline="0" noProof="0" dirty="0">
                <a:ln>
                  <a:noFill/>
                </a:ln>
                <a:solidFill>
                  <a:sysClr val="windowText" lastClr="000000">
                    <a:hueOff val="0"/>
                    <a:satOff val="0"/>
                    <a:lumOff val="0"/>
                    <a:alphaOff val="0"/>
                  </a:sysClr>
                </a:solidFill>
                <a:effectLst/>
                <a:uLnTx/>
                <a:uFillTx/>
                <a:latin typeface="Corbel"/>
                <a:ea typeface="+mn-ea"/>
                <a:cs typeface="+mn-cs"/>
              </a:endParaRPr>
            </a:p>
          </p:txBody>
        </p:sp>
      </p:grpSp>
      <p:grpSp>
        <p:nvGrpSpPr>
          <p:cNvPr id="34" name="33 Grupo"/>
          <p:cNvGrpSpPr/>
          <p:nvPr/>
        </p:nvGrpSpPr>
        <p:grpSpPr>
          <a:xfrm>
            <a:off x="6336043" y="3025132"/>
            <a:ext cx="1451427" cy="2847686"/>
            <a:chOff x="6033212" y="1315291"/>
            <a:chExt cx="1451427" cy="2847686"/>
          </a:xfrm>
          <a:scene3d>
            <a:camera prst="orthographicFront">
              <a:rot lat="0" lon="0" rev="0"/>
            </a:camera>
            <a:lightRig rig="balanced" dir="t">
              <a:rot lat="0" lon="0" rev="8700000"/>
            </a:lightRig>
          </a:scene3d>
        </p:grpSpPr>
        <p:sp>
          <p:nvSpPr>
            <p:cNvPr id="35" name="34 Rectángulo redondeado"/>
            <p:cNvSpPr/>
            <p:nvPr/>
          </p:nvSpPr>
          <p:spPr>
            <a:xfrm>
              <a:off x="6033212" y="1315291"/>
              <a:ext cx="1451427" cy="2847686"/>
            </a:xfrm>
            <a:prstGeom prst="roundRect">
              <a:avLst>
                <a:gd name="adj" fmla="val 10000"/>
              </a:avLst>
            </a:prstGeom>
            <a:solidFill>
              <a:srgbClr val="84ACB6">
                <a:hueOff val="0"/>
                <a:satOff val="0"/>
                <a:lumOff val="0"/>
                <a:alphaOff val="0"/>
              </a:srgbClr>
            </a:solidFill>
            <a:ln w="12700" cap="flat" cmpd="sng" algn="ctr">
              <a:solidFill>
                <a:sysClr val="window" lastClr="FFFFFF">
                  <a:hueOff val="0"/>
                  <a:satOff val="0"/>
                  <a:lumOff val="0"/>
                  <a:alphaOff val="0"/>
                </a:sysClr>
              </a:solidFill>
              <a:prstDash val="solid"/>
              <a:miter lim="800000"/>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35 Rectángulo"/>
            <p:cNvSpPr/>
            <p:nvPr/>
          </p:nvSpPr>
          <p:spPr>
            <a:xfrm>
              <a:off x="6075723" y="1357802"/>
              <a:ext cx="1366405" cy="2762664"/>
            </a:xfrm>
            <a:prstGeom prst="rect">
              <a:avLst/>
            </a:prstGeom>
            <a:noFill/>
            <a:ln>
              <a:noFill/>
            </a:ln>
            <a:effectLst/>
            <a:sp3d/>
          </p:spPr>
          <p:txBody>
            <a:bodyPr spcFirstLastPara="0" vert="horz" wrap="square" lIns="40640" tIns="30480" rIns="40640" bIns="304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s-MX" sz="1600" b="1" i="0" u="none" strike="noStrike" kern="1200" cap="none" spc="0" normalizeH="0" baseline="0" noProof="0" dirty="0">
                  <a:ln>
                    <a:noFill/>
                  </a:ln>
                  <a:solidFill>
                    <a:sysClr val="window" lastClr="FFFFFF"/>
                  </a:solidFill>
                  <a:effectLst/>
                  <a:uLnTx/>
                  <a:uFillTx/>
                  <a:latin typeface="Corbel"/>
                  <a:ea typeface="+mn-ea"/>
                  <a:cs typeface="+mn-cs"/>
                </a:rPr>
                <a:t>Son definitivos y  no puede ser cambiados,  corregidos o alterados; sólo pueden sustituirse por otros (cuando hay una errata)</a:t>
              </a:r>
            </a:p>
          </p:txBody>
        </p:sp>
      </p:grpSp>
      <p:grpSp>
        <p:nvGrpSpPr>
          <p:cNvPr id="37" name="36 Grupo"/>
          <p:cNvGrpSpPr/>
          <p:nvPr/>
        </p:nvGrpSpPr>
        <p:grpSpPr>
          <a:xfrm>
            <a:off x="8115161" y="1847236"/>
            <a:ext cx="1814284" cy="4314904"/>
            <a:chOff x="7802139" y="33855"/>
            <a:chExt cx="1814284" cy="4314904"/>
          </a:xfrm>
          <a:solidFill>
            <a:srgbClr val="A081AF"/>
          </a:solidFill>
          <a:scene3d>
            <a:camera prst="orthographicFront">
              <a:rot lat="0" lon="0" rev="0"/>
            </a:camera>
            <a:lightRig rig="balanced" dir="t">
              <a:rot lat="0" lon="0" rev="8700000"/>
            </a:lightRig>
          </a:scene3d>
        </p:grpSpPr>
        <p:sp>
          <p:nvSpPr>
            <p:cNvPr id="38" name="37 Rectángulo redondeado"/>
            <p:cNvSpPr/>
            <p:nvPr/>
          </p:nvSpPr>
          <p:spPr>
            <a:xfrm>
              <a:off x="7802139" y="33855"/>
              <a:ext cx="1814284" cy="4314904"/>
            </a:xfrm>
            <a:prstGeom prst="roundRect">
              <a:avLst>
                <a:gd name="adj" fmla="val 10000"/>
              </a:avLst>
            </a:prstGeom>
            <a:grpFill/>
            <a:ln>
              <a:noFill/>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38 Rectángulo"/>
            <p:cNvSpPr/>
            <p:nvPr/>
          </p:nvSpPr>
          <p:spPr>
            <a:xfrm>
              <a:off x="7802139" y="33855"/>
              <a:ext cx="1814284" cy="1294471"/>
            </a:xfrm>
            <a:prstGeom prst="rect">
              <a:avLst/>
            </a:prstGeom>
            <a:grpFill/>
            <a:ln>
              <a:noFill/>
            </a:ln>
            <a:effectLst/>
            <a:sp3d/>
          </p:spPr>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MX" sz="2400" b="1" i="0" u="none" strike="noStrike" kern="1200" cap="none" spc="0" normalizeH="0" baseline="0" noProof="0">
                  <a:ln>
                    <a:noFill/>
                  </a:ln>
                  <a:solidFill>
                    <a:sysClr val="windowText" lastClr="000000">
                      <a:hueOff val="0"/>
                      <a:satOff val="0"/>
                      <a:lumOff val="0"/>
                      <a:alphaOff val="0"/>
                    </a:sysClr>
                  </a:solidFill>
                  <a:effectLst/>
                  <a:uLnTx/>
                  <a:uFillTx/>
                  <a:latin typeface="Corbel"/>
                  <a:ea typeface="+mn-ea"/>
                  <a:cs typeface="+mn-cs"/>
                </a:rPr>
                <a:t>Auténticos</a:t>
              </a:r>
              <a:endParaRPr kumimoji="0" lang="es-MX" sz="2400" b="1" i="0" u="none" strike="noStrike" kern="1200" cap="none" spc="0" normalizeH="0" baseline="0" noProof="0" dirty="0">
                <a:ln>
                  <a:noFill/>
                </a:ln>
                <a:solidFill>
                  <a:sysClr val="windowText" lastClr="000000">
                    <a:hueOff val="0"/>
                    <a:satOff val="0"/>
                    <a:lumOff val="0"/>
                    <a:alphaOff val="0"/>
                  </a:sysClr>
                </a:solidFill>
                <a:effectLst/>
                <a:uLnTx/>
                <a:uFillTx/>
                <a:latin typeface="Corbel"/>
                <a:ea typeface="+mn-ea"/>
                <a:cs typeface="+mn-cs"/>
              </a:endParaRPr>
            </a:p>
          </p:txBody>
        </p:sp>
      </p:grpSp>
      <p:grpSp>
        <p:nvGrpSpPr>
          <p:cNvPr id="40" name="39 Grupo"/>
          <p:cNvGrpSpPr/>
          <p:nvPr/>
        </p:nvGrpSpPr>
        <p:grpSpPr>
          <a:xfrm>
            <a:off x="8296589" y="3048635"/>
            <a:ext cx="1451427" cy="2847686"/>
            <a:chOff x="7983568" y="1315291"/>
            <a:chExt cx="1451427" cy="2847686"/>
          </a:xfrm>
          <a:solidFill>
            <a:srgbClr val="7030A0"/>
          </a:solidFill>
          <a:scene3d>
            <a:camera prst="orthographicFront">
              <a:rot lat="0" lon="0" rev="0"/>
            </a:camera>
            <a:lightRig rig="balanced" dir="t">
              <a:rot lat="0" lon="0" rev="8700000"/>
            </a:lightRig>
          </a:scene3d>
        </p:grpSpPr>
        <p:sp>
          <p:nvSpPr>
            <p:cNvPr id="41" name="40 Rectángulo redondeado"/>
            <p:cNvSpPr/>
            <p:nvPr/>
          </p:nvSpPr>
          <p:spPr>
            <a:xfrm>
              <a:off x="7983568" y="1315291"/>
              <a:ext cx="1451427" cy="2847686"/>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41 Rectángulo"/>
            <p:cNvSpPr/>
            <p:nvPr/>
          </p:nvSpPr>
          <p:spPr>
            <a:xfrm>
              <a:off x="8026079" y="1357802"/>
              <a:ext cx="1366405" cy="2762664"/>
            </a:xfrm>
            <a:prstGeom prst="rect">
              <a:avLst/>
            </a:prstGeom>
            <a:grpFill/>
            <a:ln>
              <a:noFill/>
            </a:ln>
            <a:effectLst/>
            <a:sp3d/>
          </p:spPr>
          <p:txBody>
            <a:bodyPr spcFirstLastPara="0" vert="horz" wrap="square" lIns="40640" tIns="30480" rIns="40640" bIns="30480" numCol="1" spcCol="1270" anchor="ctr" anchorCtr="0">
              <a:noAutofit/>
            </a:bodyPr>
            <a:lstStyle/>
            <a:p>
              <a:pPr marL="0" marR="0" lvl="0" indent="0" algn="ctr" defTabSz="688975" rtl="0" eaLnBrk="1" fontAlgn="auto" latinLnBrk="0" hangingPunct="1">
                <a:lnSpc>
                  <a:spcPct val="90000"/>
                </a:lnSpc>
                <a:spcBef>
                  <a:spcPct val="0"/>
                </a:spcBef>
                <a:spcAft>
                  <a:spcPct val="35000"/>
                </a:spcAft>
                <a:buClrTx/>
                <a:buSzTx/>
                <a:buFontTx/>
                <a:buNone/>
                <a:tabLst/>
                <a:defRPr/>
              </a:pPr>
              <a:r>
                <a:rPr kumimoji="0" lang="es-MX" sz="1550" b="1" i="0" u="none" strike="noStrike" kern="1200" cap="none" spc="0" normalizeH="0" baseline="0" noProof="0" dirty="0">
                  <a:ln>
                    <a:noFill/>
                  </a:ln>
                  <a:solidFill>
                    <a:sysClr val="window" lastClr="FFFFFF"/>
                  </a:solidFill>
                  <a:effectLst/>
                  <a:uLnTx/>
                  <a:uFillTx/>
                  <a:latin typeface="Corbel"/>
                  <a:ea typeface="+mn-ea"/>
                  <a:cs typeface="+mn-cs"/>
                </a:rPr>
                <a:t>El documento es prueba plena de un acto, al ser creado o  enviado por la persona o institución </a:t>
              </a:r>
            </a:p>
            <a:p>
              <a:pPr marL="0" marR="0" lvl="0" indent="0" algn="ctr" defTabSz="688975" rtl="0" eaLnBrk="1" fontAlgn="auto" latinLnBrk="0" hangingPunct="1">
                <a:lnSpc>
                  <a:spcPct val="90000"/>
                </a:lnSpc>
                <a:spcBef>
                  <a:spcPct val="0"/>
                </a:spcBef>
                <a:spcAft>
                  <a:spcPct val="35000"/>
                </a:spcAft>
                <a:buClrTx/>
                <a:buSzTx/>
                <a:buFontTx/>
                <a:buNone/>
                <a:tabLst/>
                <a:defRPr/>
              </a:pPr>
              <a:r>
                <a:rPr kumimoji="0" lang="es-MX" sz="1550" b="1" i="0" u="none" strike="noStrike" kern="1200" cap="none" spc="0" normalizeH="0" baseline="0" noProof="0" dirty="0">
                  <a:ln>
                    <a:noFill/>
                  </a:ln>
                  <a:solidFill>
                    <a:sysClr val="window" lastClr="FFFFFF"/>
                  </a:solidFill>
                  <a:effectLst/>
                  <a:uLnTx/>
                  <a:uFillTx/>
                  <a:latin typeface="Corbel"/>
                  <a:ea typeface="+mn-ea"/>
                  <a:cs typeface="+mn-cs"/>
                </a:rPr>
                <a:t>en las circunstancias y tiempo se presume.</a:t>
              </a:r>
            </a:p>
          </p:txBody>
        </p:sp>
      </p:grpSp>
      <p:grpSp>
        <p:nvGrpSpPr>
          <p:cNvPr id="43" name="42 Grupo"/>
          <p:cNvGrpSpPr/>
          <p:nvPr/>
        </p:nvGrpSpPr>
        <p:grpSpPr>
          <a:xfrm>
            <a:off x="10071915" y="1779524"/>
            <a:ext cx="1931232" cy="4382616"/>
            <a:chOff x="9752495" y="0"/>
            <a:chExt cx="1931232" cy="4382616"/>
          </a:xfrm>
          <a:scene3d>
            <a:camera prst="orthographicFront">
              <a:rot lat="0" lon="0" rev="0"/>
            </a:camera>
            <a:lightRig rig="balanced" dir="t">
              <a:rot lat="0" lon="0" rev="8700000"/>
            </a:lightRig>
          </a:scene3d>
        </p:grpSpPr>
        <p:sp>
          <p:nvSpPr>
            <p:cNvPr id="44" name="43 Rectángulo redondeado"/>
            <p:cNvSpPr/>
            <p:nvPr/>
          </p:nvSpPr>
          <p:spPr>
            <a:xfrm>
              <a:off x="9752495" y="0"/>
              <a:ext cx="1931232" cy="4382616"/>
            </a:xfrm>
            <a:prstGeom prst="roundRect">
              <a:avLst>
                <a:gd name="adj" fmla="val 10000"/>
              </a:avLst>
            </a:prstGeom>
            <a:solidFill>
              <a:srgbClr val="58B6C0">
                <a:tint val="40000"/>
                <a:hueOff val="0"/>
                <a:satOff val="0"/>
                <a:lumOff val="0"/>
                <a:alphaOff val="0"/>
              </a:srgbClr>
            </a:solidFill>
            <a:ln>
              <a:noFill/>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44 Rectángulo"/>
            <p:cNvSpPr/>
            <p:nvPr/>
          </p:nvSpPr>
          <p:spPr>
            <a:xfrm>
              <a:off x="9752495" y="0"/>
              <a:ext cx="1931232" cy="1314784"/>
            </a:xfrm>
            <a:prstGeom prst="rect">
              <a:avLst/>
            </a:prstGeom>
            <a:noFill/>
            <a:ln>
              <a:noFill/>
            </a:ln>
            <a:effectLst/>
            <a:sp3d/>
          </p:spPr>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s-MX" sz="1800" b="1" i="0" u="none" strike="noStrike" kern="1200" cap="none" spc="0" normalizeH="0" baseline="0" noProof="0" dirty="0">
                  <a:ln>
                    <a:noFill/>
                  </a:ln>
                  <a:solidFill>
                    <a:sysClr val="windowText" lastClr="000000">
                      <a:hueOff val="0"/>
                      <a:satOff val="0"/>
                      <a:lumOff val="0"/>
                      <a:alphaOff val="0"/>
                    </a:sysClr>
                  </a:solidFill>
                  <a:effectLst/>
                  <a:uLnTx/>
                  <a:uFillTx/>
                  <a:latin typeface="Corbel"/>
                  <a:ea typeface="+mn-ea"/>
                  <a:cs typeface="+mn-cs"/>
                </a:rPr>
                <a:t>Interrelacionados</a:t>
              </a:r>
            </a:p>
          </p:txBody>
        </p:sp>
      </p:grpSp>
      <p:grpSp>
        <p:nvGrpSpPr>
          <p:cNvPr id="46" name="45 Grupo"/>
          <p:cNvGrpSpPr/>
          <p:nvPr/>
        </p:nvGrpSpPr>
        <p:grpSpPr>
          <a:xfrm>
            <a:off x="10311817" y="3090975"/>
            <a:ext cx="1451427" cy="2848027"/>
            <a:chOff x="9992397" y="1315121"/>
            <a:chExt cx="1451427" cy="2848027"/>
          </a:xfrm>
          <a:scene3d>
            <a:camera prst="orthographicFront">
              <a:rot lat="0" lon="0" rev="0"/>
            </a:camera>
            <a:lightRig rig="balanced" dir="t">
              <a:rot lat="0" lon="0" rev="8700000"/>
            </a:lightRig>
          </a:scene3d>
        </p:grpSpPr>
        <p:sp>
          <p:nvSpPr>
            <p:cNvPr id="47" name="46 Rectángulo redondeado"/>
            <p:cNvSpPr/>
            <p:nvPr/>
          </p:nvSpPr>
          <p:spPr>
            <a:xfrm>
              <a:off x="9992397" y="1315121"/>
              <a:ext cx="1451427" cy="2848027"/>
            </a:xfrm>
            <a:prstGeom prst="roundRect">
              <a:avLst>
                <a:gd name="adj" fmla="val 10000"/>
              </a:avLst>
            </a:prstGeom>
            <a:solidFill>
              <a:srgbClr val="58B6C0">
                <a:hueOff val="0"/>
                <a:satOff val="0"/>
                <a:lumOff val="0"/>
                <a:alphaOff val="0"/>
              </a:srgbClr>
            </a:solidFill>
            <a:ln w="12700" cap="flat" cmpd="sng" algn="ctr">
              <a:solidFill>
                <a:sysClr val="window" lastClr="FFFFFF">
                  <a:hueOff val="0"/>
                  <a:satOff val="0"/>
                  <a:lumOff val="0"/>
                  <a:alphaOff val="0"/>
                </a:sysClr>
              </a:solidFill>
              <a:prstDash val="solid"/>
              <a:miter lim="800000"/>
            </a:ln>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47 Rectángulo"/>
            <p:cNvSpPr/>
            <p:nvPr/>
          </p:nvSpPr>
          <p:spPr>
            <a:xfrm>
              <a:off x="10034908" y="1357632"/>
              <a:ext cx="1366405" cy="2763005"/>
            </a:xfrm>
            <a:prstGeom prst="rect">
              <a:avLst/>
            </a:prstGeom>
            <a:noFill/>
            <a:ln>
              <a:noFill/>
            </a:ln>
            <a:effectLst/>
            <a:sp3d/>
          </p:spPr>
          <p:txBody>
            <a:bodyPr spcFirstLastPara="0" vert="horz" wrap="square" lIns="40640" tIns="30480" rIns="40640" bIns="304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s-MX" sz="1600" b="1" i="0" u="none" strike="noStrike" kern="1200" cap="none" spc="0" normalizeH="0" baseline="0" noProof="0" dirty="0">
                  <a:ln>
                    <a:noFill/>
                  </a:ln>
                  <a:solidFill>
                    <a:sysClr val="window" lastClr="FFFFFF"/>
                  </a:solidFill>
                  <a:effectLst/>
                  <a:uLnTx/>
                  <a:uFillTx/>
                  <a:latin typeface="Corbel"/>
                  <a:ea typeface="+mn-ea"/>
                  <a:cs typeface="+mn-cs"/>
                </a:rPr>
                <a:t>No son aislados, pertenecen a un conjunto de documentos con los que se interrelaciona e integran expedientes.</a:t>
              </a:r>
            </a:p>
          </p:txBody>
        </p:sp>
      </p:grpSp>
      <p:sp>
        <p:nvSpPr>
          <p:cNvPr id="4" name="CuadroTexto 3">
            <a:extLst>
              <a:ext uri="{FF2B5EF4-FFF2-40B4-BE49-F238E27FC236}">
                <a16:creationId xmlns:a16="http://schemas.microsoft.com/office/drawing/2014/main" id="{E1AB48A6-B9FF-1CE7-4FBE-495F1AC05100}"/>
              </a:ext>
            </a:extLst>
          </p:cNvPr>
          <p:cNvSpPr txBox="1"/>
          <p:nvPr/>
        </p:nvSpPr>
        <p:spPr>
          <a:xfrm>
            <a:off x="1286615" y="1160880"/>
            <a:ext cx="9288117" cy="523220"/>
          </a:xfrm>
          <a:prstGeom prst="rect">
            <a:avLst/>
          </a:prstGeom>
          <a:noFill/>
        </p:spPr>
        <p:txBody>
          <a:bodyPr wrap="square" rtlCol="0">
            <a:spAutoFit/>
          </a:bodyPr>
          <a:lstStyle/>
          <a:p>
            <a:r>
              <a:rPr lang="es-MX" sz="2800" dirty="0"/>
              <a:t>¿Cuáles son las características de los documentos de Archivo?</a:t>
            </a:r>
          </a:p>
        </p:txBody>
      </p:sp>
      <p:pic>
        <p:nvPicPr>
          <p:cNvPr id="3" name="Imagen 2">
            <a:extLst>
              <a:ext uri="{FF2B5EF4-FFF2-40B4-BE49-F238E27FC236}">
                <a16:creationId xmlns:a16="http://schemas.microsoft.com/office/drawing/2014/main" id="{69908C0F-65F3-4A41-AE15-E5B3BB66C0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37823503-DF46-3683-B9F0-C2C41E121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2258282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AFFD2-2173-59F6-5C91-A3151FAFC6B4}"/>
            </a:ext>
          </a:extLst>
        </p:cNvPr>
        <p:cNvGrpSpPr/>
        <p:nvPr/>
      </p:nvGrpSpPr>
      <p:grpSpPr>
        <a:xfrm>
          <a:off x="0" y="0"/>
          <a:ext cx="0" cy="0"/>
          <a:chOff x="0" y="0"/>
          <a:chExt cx="0" cy="0"/>
        </a:xfrm>
      </p:grpSpPr>
      <p:graphicFrame>
        <p:nvGraphicFramePr>
          <p:cNvPr id="13" name="Diagrama 12">
            <a:extLst>
              <a:ext uri="{FF2B5EF4-FFF2-40B4-BE49-F238E27FC236}">
                <a16:creationId xmlns:a16="http://schemas.microsoft.com/office/drawing/2014/main" id="{120AC87F-35C0-2CE1-091B-C82088A76A3B}"/>
              </a:ext>
            </a:extLst>
          </p:cNvPr>
          <p:cNvGraphicFramePr/>
          <p:nvPr/>
        </p:nvGraphicFramePr>
        <p:xfrm>
          <a:off x="3771211" y="2838436"/>
          <a:ext cx="7343191" cy="3702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Imágenes animadas de Tiro al blanco, gifs animados de Tiro al blanco">
            <a:extLst>
              <a:ext uri="{FF2B5EF4-FFF2-40B4-BE49-F238E27FC236}">
                <a16:creationId xmlns:a16="http://schemas.microsoft.com/office/drawing/2014/main" id="{F8BA22C5-6DB1-B6BE-FD04-E4F2A00CE5D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96E38129-B2A7-34EF-AB60-2DDCF4AE074B}"/>
              </a:ext>
            </a:extLst>
          </p:cNvPr>
          <p:cNvSpPr txBox="1"/>
          <p:nvPr/>
        </p:nvSpPr>
        <p:spPr>
          <a:xfrm>
            <a:off x="3404365" y="1073848"/>
            <a:ext cx="8076884" cy="584775"/>
          </a:xfrm>
          <a:prstGeom prst="rect">
            <a:avLst/>
          </a:prstGeom>
          <a:noFill/>
        </p:spPr>
        <p:txBody>
          <a:bodyPr wrap="square" rtlCol="0">
            <a:spAutoFit/>
          </a:bodyPr>
          <a:lstStyle/>
          <a:p>
            <a:r>
              <a:rPr lang="es-MX" sz="3200" dirty="0"/>
              <a:t>¿ Que se entiende por Gestión documental?</a:t>
            </a:r>
          </a:p>
        </p:txBody>
      </p:sp>
      <p:sp>
        <p:nvSpPr>
          <p:cNvPr id="11" name="CuadroTexto 10">
            <a:extLst>
              <a:ext uri="{FF2B5EF4-FFF2-40B4-BE49-F238E27FC236}">
                <a16:creationId xmlns:a16="http://schemas.microsoft.com/office/drawing/2014/main" id="{4B852FBF-AFE0-5D87-8AF4-DF1BF042ACF3}"/>
              </a:ext>
            </a:extLst>
          </p:cNvPr>
          <p:cNvSpPr txBox="1"/>
          <p:nvPr/>
        </p:nvSpPr>
        <p:spPr>
          <a:xfrm>
            <a:off x="1121408" y="1869410"/>
            <a:ext cx="6578082" cy="1569660"/>
          </a:xfrm>
          <a:prstGeom prst="rect">
            <a:avLst/>
          </a:prstGeom>
          <a:noFill/>
        </p:spPr>
        <p:txBody>
          <a:bodyPr wrap="square">
            <a:spAutoFit/>
          </a:bodyPr>
          <a:lstStyle/>
          <a:p>
            <a:r>
              <a:rPr lang="es-MX" dirty="0"/>
              <a:t> </a:t>
            </a:r>
            <a:r>
              <a:rPr lang="es-MX" sz="2400" dirty="0"/>
              <a:t>Es el  tratamiento integral de la documentación a lo largo de su ciclo vital, a través de la ejecución de procesos de producción, organización, acceso, consulta, valoración documental y conservación.</a:t>
            </a:r>
          </a:p>
        </p:txBody>
      </p:sp>
      <p:pic>
        <p:nvPicPr>
          <p:cNvPr id="4" name="Imagen 3">
            <a:extLst>
              <a:ext uri="{FF2B5EF4-FFF2-40B4-BE49-F238E27FC236}">
                <a16:creationId xmlns:a16="http://schemas.microsoft.com/office/drawing/2014/main" id="{086DB700-009B-57D5-7A6F-E27EC56A7A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5" name="Imagen 4">
            <a:extLst>
              <a:ext uri="{FF2B5EF4-FFF2-40B4-BE49-F238E27FC236}">
                <a16:creationId xmlns:a16="http://schemas.microsoft.com/office/drawing/2014/main" id="{9F7ED420-F484-841E-7FB1-33AA9C944F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155056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7503-6AB3-3918-C80D-2BAC30C26134}"/>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7AD87F2B-2712-DDB2-06FB-2EFEE964B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8506">
            <a:off x="981573" y="2887991"/>
            <a:ext cx="2518374" cy="2518374"/>
          </a:xfrm>
          <a:prstGeom prst="rect">
            <a:avLst/>
          </a:prstGeom>
        </p:spPr>
      </p:pic>
      <p:sp>
        <p:nvSpPr>
          <p:cNvPr id="3" name="AutoShape 2" descr="Imágenes animadas de Tiro al blanco, gifs animados de Tiro al blanco">
            <a:extLst>
              <a:ext uri="{FF2B5EF4-FFF2-40B4-BE49-F238E27FC236}">
                <a16:creationId xmlns:a16="http://schemas.microsoft.com/office/drawing/2014/main" id="{4F6ACA04-694F-9CE7-F4AC-78D271FCBA5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0AF0DBBF-C86E-8E87-BA62-88AD16A3BC88}"/>
              </a:ext>
            </a:extLst>
          </p:cNvPr>
          <p:cNvSpPr txBox="1"/>
          <p:nvPr/>
        </p:nvSpPr>
        <p:spPr>
          <a:xfrm>
            <a:off x="681136" y="1241028"/>
            <a:ext cx="7128588" cy="2062103"/>
          </a:xfrm>
          <a:prstGeom prst="rect">
            <a:avLst/>
          </a:prstGeom>
          <a:noFill/>
        </p:spPr>
        <p:txBody>
          <a:bodyPr wrap="square" rtlCol="0">
            <a:spAutoFit/>
          </a:bodyPr>
          <a:lstStyle/>
          <a:p>
            <a:r>
              <a:rPr lang="es-MX" sz="3200" dirty="0"/>
              <a:t>¿ Qué es el Sistema Institucional de archivos?</a:t>
            </a:r>
          </a:p>
          <a:p>
            <a:endParaRPr lang="es-MX" sz="3200" dirty="0"/>
          </a:p>
          <a:p>
            <a:endParaRPr lang="es-MX" sz="3200" dirty="0"/>
          </a:p>
        </p:txBody>
      </p:sp>
      <p:graphicFrame>
        <p:nvGraphicFramePr>
          <p:cNvPr id="8" name="Diagrama 7">
            <a:extLst>
              <a:ext uri="{FF2B5EF4-FFF2-40B4-BE49-F238E27FC236}">
                <a16:creationId xmlns:a16="http://schemas.microsoft.com/office/drawing/2014/main" id="{A4AA4CA3-8141-B3B7-039A-8772E892AE85}"/>
              </a:ext>
            </a:extLst>
          </p:cNvPr>
          <p:cNvGraphicFramePr/>
          <p:nvPr/>
        </p:nvGraphicFramePr>
        <p:xfrm>
          <a:off x="4001163" y="1241028"/>
          <a:ext cx="8586237" cy="515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a:extLst>
              <a:ext uri="{FF2B5EF4-FFF2-40B4-BE49-F238E27FC236}">
                <a16:creationId xmlns:a16="http://schemas.microsoft.com/office/drawing/2014/main" id="{6D507E0E-9C4F-CC1E-5442-8EA0B05E7BF8}"/>
              </a:ext>
            </a:extLst>
          </p:cNvPr>
          <p:cNvPicPr>
            <a:picLocks noChangeAspect="1"/>
          </p:cNvPicPr>
          <p:nvPr/>
        </p:nvPicPr>
        <p:blipFill rotWithShape="1">
          <a:blip r:embed="rId8">
            <a:extLst>
              <a:ext uri="{28A0092B-C50C-407E-A947-70E740481C1C}">
                <a14:useLocalDpi xmlns:a14="http://schemas.microsoft.com/office/drawing/2010/main" val="0"/>
              </a:ext>
            </a:extLst>
          </a:blip>
          <a:srcRect r="67197" b="11727"/>
          <a:stretch/>
        </p:blipFill>
        <p:spPr>
          <a:xfrm rot="3422018">
            <a:off x="3330054" y="4242004"/>
            <a:ext cx="1342216" cy="1533073"/>
          </a:xfrm>
          <a:prstGeom prst="rect">
            <a:avLst/>
          </a:prstGeom>
        </p:spPr>
      </p:pic>
      <p:pic>
        <p:nvPicPr>
          <p:cNvPr id="2" name="Imagen 1">
            <a:extLst>
              <a:ext uri="{FF2B5EF4-FFF2-40B4-BE49-F238E27FC236}">
                <a16:creationId xmlns:a16="http://schemas.microsoft.com/office/drawing/2014/main" id="{A475F478-0DB3-3993-FF51-1E89463E27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5" name="Imagen 4">
            <a:extLst>
              <a:ext uri="{FF2B5EF4-FFF2-40B4-BE49-F238E27FC236}">
                <a16:creationId xmlns:a16="http://schemas.microsoft.com/office/drawing/2014/main" id="{A8ECBCF9-D52C-3F24-0CBB-9F5E3CCC58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251570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6C807-C938-4E3B-2003-34FBCD6985CF}"/>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F9353E24-088C-EFBA-1F52-BA72A8FE8B6B}"/>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Imagen 3">
            <a:extLst>
              <a:ext uri="{FF2B5EF4-FFF2-40B4-BE49-F238E27FC236}">
                <a16:creationId xmlns:a16="http://schemas.microsoft.com/office/drawing/2014/main" id="{E3F9F24A-E154-6E77-5C2B-673A9ECA92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C531EC4E-AB26-52E5-A510-DBA93C6FB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graphicFrame>
        <p:nvGraphicFramePr>
          <p:cNvPr id="8" name="Diagrama 7">
            <a:extLst>
              <a:ext uri="{FF2B5EF4-FFF2-40B4-BE49-F238E27FC236}">
                <a16:creationId xmlns:a16="http://schemas.microsoft.com/office/drawing/2014/main" id="{FF0DF570-27BD-142E-CF56-C11114B76DD8}"/>
              </a:ext>
            </a:extLst>
          </p:cNvPr>
          <p:cNvGraphicFramePr/>
          <p:nvPr/>
        </p:nvGraphicFramePr>
        <p:xfrm>
          <a:off x="3037438" y="2186398"/>
          <a:ext cx="7596350" cy="4220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a:extLst>
              <a:ext uri="{FF2B5EF4-FFF2-40B4-BE49-F238E27FC236}">
                <a16:creationId xmlns:a16="http://schemas.microsoft.com/office/drawing/2014/main" id="{35852EDB-0A5A-67A9-6D81-9381CAE0E6CD}"/>
              </a:ext>
            </a:extLst>
          </p:cNvPr>
          <p:cNvSpPr txBox="1"/>
          <p:nvPr/>
        </p:nvSpPr>
        <p:spPr>
          <a:xfrm>
            <a:off x="1259632" y="1730800"/>
            <a:ext cx="8500188" cy="1200329"/>
          </a:xfrm>
          <a:prstGeom prst="rect">
            <a:avLst/>
          </a:prstGeom>
          <a:noFill/>
        </p:spPr>
        <p:txBody>
          <a:bodyPr wrap="square" rtlCol="0">
            <a:spAutoFit/>
          </a:bodyPr>
          <a:lstStyle/>
          <a:p>
            <a:pPr algn="just"/>
            <a:r>
              <a:rPr lang="es-MX" sz="2400" dirty="0"/>
              <a:t>El Artículo 21 de la Ley de Archivos del Estado de Quintana Roo establece que el Sistema Institucional de cada Sujeto Obligado se integra de la siguiente manera: </a:t>
            </a:r>
          </a:p>
        </p:txBody>
      </p:sp>
    </p:spTree>
    <p:extLst>
      <p:ext uri="{BB962C8B-B14F-4D97-AF65-F5344CB8AC3E}">
        <p14:creationId xmlns:p14="http://schemas.microsoft.com/office/powerpoint/2010/main" val="57948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4C106-902D-244E-7B85-681870F3B6C4}"/>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D276FE76-DA88-8F8B-DCFF-4373B29F1E1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Imagen 3">
            <a:extLst>
              <a:ext uri="{FF2B5EF4-FFF2-40B4-BE49-F238E27FC236}">
                <a16:creationId xmlns:a16="http://schemas.microsoft.com/office/drawing/2014/main" id="{FEA15E86-36F3-10EE-C19D-0DE3DC60BE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36100806-0D98-0019-8E61-F846BA92A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graphicFrame>
        <p:nvGraphicFramePr>
          <p:cNvPr id="2" name="Tabla 5">
            <a:extLst>
              <a:ext uri="{FF2B5EF4-FFF2-40B4-BE49-F238E27FC236}">
                <a16:creationId xmlns:a16="http://schemas.microsoft.com/office/drawing/2014/main" id="{5F9D3047-96D8-3648-F99E-0825619DD120}"/>
              </a:ext>
            </a:extLst>
          </p:cNvPr>
          <p:cNvGraphicFramePr>
            <a:graphicFrameLocks noGrp="1"/>
          </p:cNvGraphicFramePr>
          <p:nvPr/>
        </p:nvGraphicFramePr>
        <p:xfrm>
          <a:off x="3805527" y="2392413"/>
          <a:ext cx="7742661" cy="3922174"/>
        </p:xfrm>
        <a:graphic>
          <a:graphicData uri="http://schemas.openxmlformats.org/drawingml/2006/table">
            <a:tbl>
              <a:tblPr firstRow="1" bandRow="1">
                <a:tableStyleId>{5C22544A-7EE6-4342-B048-85BDC9FD1C3A}</a:tableStyleId>
              </a:tblPr>
              <a:tblGrid>
                <a:gridCol w="2580887">
                  <a:extLst>
                    <a:ext uri="{9D8B030D-6E8A-4147-A177-3AD203B41FA5}">
                      <a16:colId xmlns:a16="http://schemas.microsoft.com/office/drawing/2014/main" val="2986700579"/>
                    </a:ext>
                  </a:extLst>
                </a:gridCol>
                <a:gridCol w="2580887">
                  <a:extLst>
                    <a:ext uri="{9D8B030D-6E8A-4147-A177-3AD203B41FA5}">
                      <a16:colId xmlns:a16="http://schemas.microsoft.com/office/drawing/2014/main" val="3530983675"/>
                    </a:ext>
                  </a:extLst>
                </a:gridCol>
                <a:gridCol w="2580887">
                  <a:extLst>
                    <a:ext uri="{9D8B030D-6E8A-4147-A177-3AD203B41FA5}">
                      <a16:colId xmlns:a16="http://schemas.microsoft.com/office/drawing/2014/main" val="3971548724"/>
                    </a:ext>
                  </a:extLst>
                </a:gridCol>
              </a:tblGrid>
              <a:tr h="588604">
                <a:tc>
                  <a:txBody>
                    <a:bodyPr/>
                    <a:lstStyle/>
                    <a:p>
                      <a:pPr algn="ctr"/>
                      <a:r>
                        <a:rPr lang="es-MX" dirty="0">
                          <a:latin typeface="212 Moon Child Sans" panose="02000500000000000000" pitchFamily="50" charset="0"/>
                        </a:rPr>
                        <a:t>Fases del ciclo vital</a:t>
                      </a:r>
                    </a:p>
                  </a:txBody>
                  <a:tcPr>
                    <a:solidFill>
                      <a:srgbClr val="D3516A"/>
                    </a:solidFill>
                  </a:tcPr>
                </a:tc>
                <a:tc>
                  <a:txBody>
                    <a:bodyPr/>
                    <a:lstStyle/>
                    <a:p>
                      <a:pPr algn="ctr"/>
                      <a:r>
                        <a:rPr lang="es-MX" dirty="0" err="1">
                          <a:latin typeface="212 Moon Child Sans" panose="02000500000000000000" pitchFamily="50" charset="0"/>
                        </a:rPr>
                        <a:t>Areas</a:t>
                      </a:r>
                      <a:r>
                        <a:rPr lang="es-MX" dirty="0">
                          <a:latin typeface="212 Moon Child Sans" panose="02000500000000000000" pitchFamily="50" charset="0"/>
                        </a:rPr>
                        <a:t> que intervienen </a:t>
                      </a:r>
                    </a:p>
                  </a:txBody>
                  <a:tcPr>
                    <a:solidFill>
                      <a:srgbClr val="D3516A"/>
                    </a:solidFill>
                  </a:tcPr>
                </a:tc>
                <a:tc>
                  <a:txBody>
                    <a:bodyPr/>
                    <a:lstStyle/>
                    <a:p>
                      <a:pPr algn="ctr"/>
                      <a:r>
                        <a:rPr lang="es-ES" dirty="0">
                          <a:latin typeface="212 Moon Child Sans" panose="02000500000000000000" pitchFamily="50" charset="0"/>
                        </a:rPr>
                        <a:t>Uso de la información</a:t>
                      </a:r>
                      <a:endParaRPr lang="es-MX" dirty="0">
                        <a:latin typeface="212 Moon Child Sans" panose="02000500000000000000" pitchFamily="50" charset="0"/>
                      </a:endParaRPr>
                    </a:p>
                  </a:txBody>
                  <a:tcPr>
                    <a:solidFill>
                      <a:srgbClr val="D3516A"/>
                    </a:solidFill>
                  </a:tcPr>
                </a:tc>
                <a:extLst>
                  <a:ext uri="{0D108BD9-81ED-4DB2-BD59-A6C34878D82A}">
                    <a16:rowId xmlns:a16="http://schemas.microsoft.com/office/drawing/2014/main" val="4039188270"/>
                  </a:ext>
                </a:extLst>
              </a:tr>
              <a:tr h="1148441">
                <a:tc>
                  <a:txBody>
                    <a:bodyPr/>
                    <a:lstStyle/>
                    <a:p>
                      <a:pPr algn="ctr"/>
                      <a:r>
                        <a:rPr lang="es-ES" sz="2000" dirty="0">
                          <a:solidFill>
                            <a:schemeClr val="tx1">
                              <a:lumMod val="75000"/>
                              <a:lumOff val="25000"/>
                            </a:schemeClr>
                          </a:solidFill>
                          <a:latin typeface="212 Moon Child Sans" panose="02000500000000000000" pitchFamily="50" charset="0"/>
                        </a:rPr>
                        <a:t>Activa</a:t>
                      </a:r>
                    </a:p>
                    <a:p>
                      <a:pPr algn="ctr"/>
                      <a:endParaRPr lang="es-MX" sz="2000" dirty="0"/>
                    </a:p>
                    <a:p>
                      <a:pPr algn="ctr"/>
                      <a:endParaRPr lang="es-MX" sz="2000" dirty="0"/>
                    </a:p>
                    <a:p>
                      <a:pPr algn="ctr"/>
                      <a:endParaRPr lang="es-MX"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s-MX" sz="2000" dirty="0">
                          <a:solidFill>
                            <a:schemeClr val="tx1">
                              <a:lumMod val="75000"/>
                              <a:lumOff val="25000"/>
                            </a:schemeClr>
                          </a:solidFill>
                          <a:latin typeface="212 Moon Child Sans" panose="02000500000000000000" pitchFamily="50" charset="0"/>
                        </a:rPr>
                        <a:t>Unidad de correspondencia y archivo de Trámite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s-MX" sz="2000" dirty="0">
                          <a:latin typeface="212 Moon Child Sans" panose="02000500000000000000" pitchFamily="50" charset="0"/>
                        </a:rPr>
                        <a:t>Uso frecuente para la atención de trámites o asuntos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247414"/>
                  </a:ext>
                </a:extLst>
              </a:tr>
              <a:tr h="1017090">
                <a:tc>
                  <a:txBody>
                    <a:bodyPr/>
                    <a:lstStyle/>
                    <a:p>
                      <a:pPr algn="ctr"/>
                      <a:endParaRPr lang="es-ES" sz="2000" dirty="0"/>
                    </a:p>
                    <a:p>
                      <a:pPr algn="ctr"/>
                      <a:r>
                        <a:rPr lang="es-MX" sz="2000" dirty="0">
                          <a:solidFill>
                            <a:schemeClr val="tx1">
                              <a:lumMod val="75000"/>
                              <a:lumOff val="25000"/>
                            </a:schemeClr>
                          </a:solidFill>
                          <a:latin typeface="212 Moon Child Sans" panose="02000500000000000000" pitchFamily="50" charset="0"/>
                        </a:rPr>
                        <a:t>Semiactiva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s-ES" sz="2000" dirty="0">
                        <a:latin typeface="212 Moon Child Sans" panose="02000500000000000000" pitchFamily="50" charset="0"/>
                      </a:endParaRPr>
                    </a:p>
                    <a:p>
                      <a:pPr algn="ctr"/>
                      <a:r>
                        <a:rPr lang="es-ES" sz="2000" dirty="0">
                          <a:latin typeface="212 Moon Child Sans" panose="02000500000000000000" pitchFamily="50" charset="0"/>
                        </a:rPr>
                        <a:t>Archivo de Concentración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s-MX" sz="2000" dirty="0">
                        <a:latin typeface="212 Moon Child Sans" panose="02000500000000000000" pitchFamily="50" charset="0"/>
                      </a:endParaRPr>
                    </a:p>
                    <a:p>
                      <a:pPr algn="ctr"/>
                      <a:r>
                        <a:rPr lang="es-MX" sz="2000" dirty="0">
                          <a:latin typeface="212 Moon Child Sans" panose="02000500000000000000" pitchFamily="50" charset="0"/>
                        </a:rPr>
                        <a:t>Uso de referencia y resguardo precautorio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048029"/>
                  </a:ext>
                </a:extLst>
              </a:tr>
              <a:tr h="881362">
                <a:tc>
                  <a:txBody>
                    <a:bodyPr/>
                    <a:lstStyle/>
                    <a:p>
                      <a:pPr algn="ctr"/>
                      <a:endParaRPr lang="es-ES" sz="2000" dirty="0"/>
                    </a:p>
                    <a:p>
                      <a:pPr algn="ctr"/>
                      <a:r>
                        <a:rPr lang="es-MX" sz="2000" dirty="0">
                          <a:solidFill>
                            <a:schemeClr val="tx1">
                              <a:lumMod val="75000"/>
                              <a:lumOff val="25000"/>
                            </a:schemeClr>
                          </a:solidFill>
                          <a:latin typeface="212 Moon Child Sans" panose="02000500000000000000" pitchFamily="50" charset="0"/>
                        </a:rPr>
                        <a:t>Inactiva (Histórica)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s-MX" sz="2000" dirty="0">
                        <a:latin typeface="212 Moon Child Sans" panose="02000500000000000000" pitchFamily="50" charset="0"/>
                      </a:endParaRPr>
                    </a:p>
                    <a:p>
                      <a:pPr algn="ctr"/>
                      <a:r>
                        <a:rPr lang="es-MX" sz="2000" dirty="0">
                          <a:latin typeface="212 Moon Child Sans" panose="02000500000000000000" pitchFamily="50" charset="0"/>
                        </a:rPr>
                        <a:t>Archivo Histórico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endParaRPr lang="es-MX" sz="2000" dirty="0">
                        <a:latin typeface="212 Moon Child Sans" panose="02000500000000000000" pitchFamily="50" charset="0"/>
                      </a:endParaRPr>
                    </a:p>
                    <a:p>
                      <a:pPr algn="ctr"/>
                      <a:r>
                        <a:rPr lang="es-MX" sz="2000" dirty="0">
                          <a:latin typeface="212 Moon Child Sans" panose="02000500000000000000" pitchFamily="50" charset="0"/>
                        </a:rPr>
                        <a:t>Uso social con fines de investigación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0159845"/>
                  </a:ext>
                </a:extLst>
              </a:tr>
            </a:tbl>
          </a:graphicData>
        </a:graphic>
      </p:graphicFrame>
      <p:pic>
        <p:nvPicPr>
          <p:cNvPr id="10" name="Imagen 9">
            <a:extLst>
              <a:ext uri="{FF2B5EF4-FFF2-40B4-BE49-F238E27FC236}">
                <a16:creationId xmlns:a16="http://schemas.microsoft.com/office/drawing/2014/main" id="{32F7621C-EC08-FAD9-FC2D-1C4714B46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2639000"/>
            <a:ext cx="3429000" cy="3429000"/>
          </a:xfrm>
          <a:prstGeom prst="rect">
            <a:avLst/>
          </a:prstGeom>
        </p:spPr>
      </p:pic>
      <p:sp>
        <p:nvSpPr>
          <p:cNvPr id="6" name="CuadroTexto 5">
            <a:extLst>
              <a:ext uri="{FF2B5EF4-FFF2-40B4-BE49-F238E27FC236}">
                <a16:creationId xmlns:a16="http://schemas.microsoft.com/office/drawing/2014/main" id="{B4C05D6D-AD32-8B7D-C8A5-3A153EEE5D7D}"/>
              </a:ext>
            </a:extLst>
          </p:cNvPr>
          <p:cNvSpPr txBox="1"/>
          <p:nvPr/>
        </p:nvSpPr>
        <p:spPr>
          <a:xfrm>
            <a:off x="1121408" y="1411292"/>
            <a:ext cx="8500188" cy="830997"/>
          </a:xfrm>
          <a:prstGeom prst="rect">
            <a:avLst/>
          </a:prstGeom>
          <a:noFill/>
        </p:spPr>
        <p:txBody>
          <a:bodyPr wrap="square" rtlCol="0">
            <a:spAutoFit/>
          </a:bodyPr>
          <a:lstStyle/>
          <a:p>
            <a:pPr algn="just"/>
            <a:r>
              <a:rPr lang="es-MX" sz="2400" dirty="0"/>
              <a:t>Este modelo de organización está vinculado con el ciclo vital de los documentos:</a:t>
            </a:r>
          </a:p>
        </p:txBody>
      </p:sp>
    </p:spTree>
    <p:extLst>
      <p:ext uri="{BB962C8B-B14F-4D97-AF65-F5344CB8AC3E}">
        <p14:creationId xmlns:p14="http://schemas.microsoft.com/office/powerpoint/2010/main" val="115007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105A9-0997-53F1-86F8-078C2F742A0B}"/>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78BEA3A0-27E9-B8B5-A410-54549235055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BE4427A1-8168-52CD-F6AB-92F76BEE5A22}"/>
              </a:ext>
            </a:extLst>
          </p:cNvPr>
          <p:cNvSpPr txBox="1"/>
          <p:nvPr/>
        </p:nvSpPr>
        <p:spPr>
          <a:xfrm>
            <a:off x="1519400" y="2518442"/>
            <a:ext cx="5272094" cy="310542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dirty="0">
                <a:solidFill>
                  <a:schemeClr val="bg2">
                    <a:lumMod val="25000"/>
                  </a:schemeClr>
                </a:solidFill>
                <a:latin typeface="212 Moon Child Sans" panose="02000500000000000000" pitchFamily="50" charset="0"/>
                <a:ea typeface="+mj-ea"/>
                <a:cs typeface="+mj-cs"/>
              </a:rPr>
              <a:t>UNIDAD DE CORRESPONDENCIA</a:t>
            </a:r>
          </a:p>
        </p:txBody>
      </p:sp>
      <p:pic>
        <p:nvPicPr>
          <p:cNvPr id="5" name="Picture 4" descr="Resultado de imagen para recepción  documentos animada">
            <a:extLst>
              <a:ext uri="{FF2B5EF4-FFF2-40B4-BE49-F238E27FC236}">
                <a16:creationId xmlns:a16="http://schemas.microsoft.com/office/drawing/2014/main" id="{1ED5267F-4C75-27A8-6FB4-0246345799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012"/>
          <a:stretch/>
        </p:blipFill>
        <p:spPr bwMode="auto">
          <a:xfrm>
            <a:off x="6716849" y="1228635"/>
            <a:ext cx="4756162" cy="3804393"/>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CF8B0E9-16CD-1861-3DF5-CABA916ECB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8" name="Imagen 7">
            <a:extLst>
              <a:ext uri="{FF2B5EF4-FFF2-40B4-BE49-F238E27FC236}">
                <a16:creationId xmlns:a16="http://schemas.microsoft.com/office/drawing/2014/main" id="{FF6A09DF-FED3-6E3C-B8D4-065190172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7227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7E29-5238-25E2-B497-68AB601E0D44}"/>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278CC2C5-D3DB-1F3C-1823-47FB480E5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011" y="1645259"/>
            <a:ext cx="4009149" cy="4009149"/>
          </a:xfrm>
          <a:prstGeom prst="rect">
            <a:avLst/>
          </a:prstGeom>
        </p:spPr>
      </p:pic>
      <p:sp>
        <p:nvSpPr>
          <p:cNvPr id="3" name="AutoShape 2" descr="Imágenes animadas de Tiro al blanco, gifs animados de Tiro al blanco">
            <a:extLst>
              <a:ext uri="{FF2B5EF4-FFF2-40B4-BE49-F238E27FC236}">
                <a16:creationId xmlns:a16="http://schemas.microsoft.com/office/drawing/2014/main" id="{2A3C16AD-D5E4-B1F4-9831-F9A24A1453F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4BBA7AF9-C698-2802-240D-8C923F95C9AC}"/>
              </a:ext>
            </a:extLst>
          </p:cNvPr>
          <p:cNvSpPr txBox="1"/>
          <p:nvPr/>
        </p:nvSpPr>
        <p:spPr>
          <a:xfrm>
            <a:off x="1080840" y="1547566"/>
            <a:ext cx="5131035" cy="4882544"/>
          </a:xfrm>
          <a:prstGeom prst="rect">
            <a:avLst/>
          </a:prstGeom>
        </p:spPr>
        <p:txBody>
          <a:bodyPr vert="horz" lIns="91440" tIns="45720" rIns="91440" bIns="45720" rtlCol="0" anchor="ctr">
            <a:normAutofit/>
          </a:bodyPr>
          <a:lstStyle/>
          <a:p>
            <a:pPr algn="ctr">
              <a:lnSpc>
                <a:spcPct val="90000"/>
              </a:lnSpc>
              <a:spcAft>
                <a:spcPts val="600"/>
              </a:spcAft>
            </a:pPr>
            <a:r>
              <a:rPr lang="en-US" sz="2800" dirty="0">
                <a:solidFill>
                  <a:srgbClr val="000000"/>
                </a:solidFill>
                <a:latin typeface="212 Moon Child Sans" panose="02000500000000000000" pitchFamily="50" charset="0"/>
              </a:rPr>
              <a:t>¿</a:t>
            </a:r>
            <a:r>
              <a:rPr lang="en-US" sz="2800" dirty="0">
                <a:solidFill>
                  <a:schemeClr val="bg2">
                    <a:lumMod val="25000"/>
                  </a:schemeClr>
                </a:solidFill>
                <a:latin typeface="212 Moon Child Sans" panose="02000500000000000000" pitchFamily="50" charset="0"/>
              </a:rPr>
              <a:t>Qué es la Unidad de Correspondencia?</a:t>
            </a:r>
          </a:p>
          <a:p>
            <a:pPr indent="-228600" algn="ctr">
              <a:lnSpc>
                <a:spcPct val="90000"/>
              </a:lnSpc>
              <a:spcAft>
                <a:spcPts val="600"/>
              </a:spcAft>
              <a:buFont typeface="Arial" panose="020B0604020202020204" pitchFamily="34" charset="0"/>
              <a:buChar char="•"/>
            </a:pPr>
            <a:endParaRPr lang="en-US" sz="2800" dirty="0">
              <a:solidFill>
                <a:schemeClr val="bg2">
                  <a:lumMod val="25000"/>
                </a:schemeClr>
              </a:solidFill>
              <a:latin typeface="212 Moon Child Sans" panose="02000500000000000000" pitchFamily="50" charset="0"/>
            </a:endParaRPr>
          </a:p>
          <a:p>
            <a:pPr algn="just">
              <a:lnSpc>
                <a:spcPct val="90000"/>
              </a:lnSpc>
              <a:spcAft>
                <a:spcPts val="600"/>
              </a:spcAft>
            </a:pPr>
            <a:r>
              <a:rPr lang="en-US" sz="2800" dirty="0">
                <a:solidFill>
                  <a:schemeClr val="bg2">
                    <a:lumMod val="25000"/>
                  </a:schemeClr>
                </a:solidFill>
                <a:latin typeface="212 Moon Child Sans" panose="02000500000000000000" pitchFamily="50" charset="0"/>
              </a:rPr>
              <a:t>Es la </a:t>
            </a:r>
            <a:r>
              <a:rPr lang="en-US" sz="2800" dirty="0" err="1">
                <a:solidFill>
                  <a:schemeClr val="bg2">
                    <a:lumMod val="25000"/>
                  </a:schemeClr>
                </a:solidFill>
                <a:latin typeface="212 Moon Child Sans" panose="02000500000000000000" pitchFamily="50" charset="0"/>
              </a:rPr>
              <a:t>unidad</a:t>
            </a:r>
            <a:r>
              <a:rPr lang="en-US" sz="2800" dirty="0">
                <a:solidFill>
                  <a:schemeClr val="bg2">
                    <a:lumMod val="25000"/>
                  </a:schemeClr>
                </a:solidFill>
                <a:latin typeface="212 Moon Child Sans" panose="02000500000000000000" pitchFamily="50" charset="0"/>
              </a:rPr>
              <a:t> </a:t>
            </a:r>
            <a:r>
              <a:rPr lang="en-US" sz="2800" dirty="0" err="1">
                <a:solidFill>
                  <a:schemeClr val="bg2">
                    <a:lumMod val="25000"/>
                  </a:schemeClr>
                </a:solidFill>
                <a:latin typeface="212 Moon Child Sans" panose="02000500000000000000" pitchFamily="50" charset="0"/>
              </a:rPr>
              <a:t>administrativa</a:t>
            </a:r>
            <a:r>
              <a:rPr lang="en-US" sz="2800" dirty="0">
                <a:solidFill>
                  <a:schemeClr val="bg2">
                    <a:lumMod val="25000"/>
                  </a:schemeClr>
                </a:solidFill>
                <a:latin typeface="212 Moon Child Sans" panose="02000500000000000000" pitchFamily="50" charset="0"/>
              </a:rPr>
              <a:t> </a:t>
            </a:r>
            <a:r>
              <a:rPr lang="en-US" sz="2800" dirty="0" err="1">
                <a:solidFill>
                  <a:schemeClr val="bg2">
                    <a:lumMod val="25000"/>
                  </a:schemeClr>
                </a:solidFill>
                <a:latin typeface="212 Moon Child Sans" panose="02000500000000000000" pitchFamily="50" charset="0"/>
              </a:rPr>
              <a:t>responsable</a:t>
            </a:r>
            <a:r>
              <a:rPr lang="en-US" sz="2800" dirty="0">
                <a:solidFill>
                  <a:schemeClr val="bg2">
                    <a:lumMod val="25000"/>
                  </a:schemeClr>
                </a:solidFill>
                <a:latin typeface="212 Moon Child Sans" panose="02000500000000000000" pitchFamily="50" charset="0"/>
              </a:rPr>
              <a:t> de </a:t>
            </a:r>
            <a:r>
              <a:rPr lang="en-US" sz="2800" dirty="0" err="1">
                <a:solidFill>
                  <a:schemeClr val="bg2">
                    <a:lumMod val="25000"/>
                  </a:schemeClr>
                </a:solidFill>
                <a:latin typeface="212 Moon Child Sans" panose="02000500000000000000" pitchFamily="50" charset="0"/>
              </a:rPr>
              <a:t>gestionar</a:t>
            </a:r>
            <a:r>
              <a:rPr lang="en-US" sz="2800" dirty="0">
                <a:solidFill>
                  <a:schemeClr val="bg2">
                    <a:lumMod val="25000"/>
                  </a:schemeClr>
                </a:solidFill>
                <a:latin typeface="212 Moon Child Sans" panose="02000500000000000000" pitchFamily="50" charset="0"/>
              </a:rPr>
              <a:t> de </a:t>
            </a:r>
            <a:r>
              <a:rPr lang="en-US" sz="2800" dirty="0" err="1">
                <a:solidFill>
                  <a:schemeClr val="bg2">
                    <a:lumMod val="25000"/>
                  </a:schemeClr>
                </a:solidFill>
                <a:latin typeface="212 Moon Child Sans" panose="02000500000000000000" pitchFamily="50" charset="0"/>
              </a:rPr>
              <a:t>manera</a:t>
            </a:r>
            <a:r>
              <a:rPr lang="en-US" sz="2800" dirty="0">
                <a:solidFill>
                  <a:schemeClr val="bg2">
                    <a:lumMod val="25000"/>
                  </a:schemeClr>
                </a:solidFill>
                <a:latin typeface="212 Moon Child Sans" panose="02000500000000000000" pitchFamily="50" charset="0"/>
              </a:rPr>
              <a:t> </a:t>
            </a:r>
            <a:r>
              <a:rPr lang="en-US" sz="2800" dirty="0" err="1">
                <a:solidFill>
                  <a:schemeClr val="bg2">
                    <a:lumMod val="25000"/>
                  </a:schemeClr>
                </a:solidFill>
                <a:latin typeface="212 Moon Child Sans" panose="02000500000000000000" pitchFamily="50" charset="0"/>
              </a:rPr>
              <a:t>centralizada</a:t>
            </a:r>
            <a:r>
              <a:rPr lang="en-US" sz="2800" dirty="0">
                <a:solidFill>
                  <a:schemeClr val="bg2">
                    <a:lumMod val="25000"/>
                  </a:schemeClr>
                </a:solidFill>
                <a:latin typeface="212 Moon Child Sans" panose="02000500000000000000" pitchFamily="50" charset="0"/>
              </a:rPr>
              <a:t> y </a:t>
            </a:r>
            <a:r>
              <a:rPr lang="en-US" sz="2800" dirty="0" err="1">
                <a:solidFill>
                  <a:schemeClr val="bg2">
                    <a:lumMod val="25000"/>
                  </a:schemeClr>
                </a:solidFill>
                <a:latin typeface="212 Moon Child Sans" panose="02000500000000000000" pitchFamily="50" charset="0"/>
              </a:rPr>
              <a:t>normalizada</a:t>
            </a:r>
            <a:r>
              <a:rPr lang="en-US" sz="2800" dirty="0">
                <a:solidFill>
                  <a:schemeClr val="bg2">
                    <a:lumMod val="25000"/>
                  </a:schemeClr>
                </a:solidFill>
                <a:latin typeface="212 Moon Child Sans" panose="02000500000000000000" pitchFamily="50" charset="0"/>
              </a:rPr>
              <a:t> </a:t>
            </a:r>
            <a:r>
              <a:rPr lang="en-US" sz="2800" dirty="0" err="1">
                <a:solidFill>
                  <a:schemeClr val="bg2">
                    <a:lumMod val="25000"/>
                  </a:schemeClr>
                </a:solidFill>
                <a:latin typeface="212 Moon Child Sans" panose="02000500000000000000" pitchFamily="50" charset="0"/>
              </a:rPr>
              <a:t>los</a:t>
            </a:r>
            <a:r>
              <a:rPr lang="en-US" sz="2800" dirty="0">
                <a:solidFill>
                  <a:schemeClr val="bg2">
                    <a:lumMod val="25000"/>
                  </a:schemeClr>
                </a:solidFill>
                <a:latin typeface="212 Moon Child Sans" panose="02000500000000000000" pitchFamily="50" charset="0"/>
              </a:rPr>
              <a:t> </a:t>
            </a:r>
            <a:r>
              <a:rPr lang="en-US" sz="2800" dirty="0" err="1">
                <a:solidFill>
                  <a:schemeClr val="bg2">
                    <a:lumMod val="25000"/>
                  </a:schemeClr>
                </a:solidFill>
                <a:latin typeface="212 Moon Child Sans" panose="02000500000000000000" pitchFamily="50" charset="0"/>
              </a:rPr>
              <a:t>servicios</a:t>
            </a:r>
            <a:r>
              <a:rPr lang="en-US" sz="2800" dirty="0">
                <a:solidFill>
                  <a:schemeClr val="bg2">
                    <a:lumMod val="25000"/>
                  </a:schemeClr>
                </a:solidFill>
                <a:latin typeface="212 Moon Child Sans" panose="02000500000000000000" pitchFamily="50" charset="0"/>
              </a:rPr>
              <a:t> de </a:t>
            </a:r>
            <a:r>
              <a:rPr lang="en-US" sz="2800" dirty="0" err="1">
                <a:solidFill>
                  <a:schemeClr val="bg2">
                    <a:lumMod val="25000"/>
                  </a:schemeClr>
                </a:solidFill>
                <a:latin typeface="212 Moon Child Sans" panose="02000500000000000000" pitchFamily="50" charset="0"/>
              </a:rPr>
              <a:t>recepción</a:t>
            </a:r>
            <a:r>
              <a:rPr lang="en-US" sz="2800" dirty="0">
                <a:solidFill>
                  <a:schemeClr val="bg2">
                    <a:lumMod val="25000"/>
                  </a:schemeClr>
                </a:solidFill>
                <a:latin typeface="212 Moon Child Sans" panose="02000500000000000000" pitchFamily="50" charset="0"/>
              </a:rPr>
              <a:t>, </a:t>
            </a:r>
            <a:r>
              <a:rPr lang="en-US" sz="2800" dirty="0" err="1">
                <a:solidFill>
                  <a:schemeClr val="bg2">
                    <a:lumMod val="25000"/>
                  </a:schemeClr>
                </a:solidFill>
                <a:latin typeface="212 Moon Child Sans" panose="02000500000000000000" pitchFamily="50" charset="0"/>
              </a:rPr>
              <a:t>radicación</a:t>
            </a:r>
            <a:r>
              <a:rPr lang="en-US" sz="2800" dirty="0">
                <a:solidFill>
                  <a:schemeClr val="bg2">
                    <a:lumMod val="25000"/>
                  </a:schemeClr>
                </a:solidFill>
                <a:latin typeface="212 Moon Child Sans" panose="02000500000000000000" pitchFamily="50" charset="0"/>
              </a:rPr>
              <a:t> y distribución de la </a:t>
            </a:r>
            <a:r>
              <a:rPr lang="en-US" sz="2800" dirty="0" err="1">
                <a:solidFill>
                  <a:schemeClr val="bg2">
                    <a:lumMod val="25000"/>
                  </a:schemeClr>
                </a:solidFill>
                <a:latin typeface="212 Moon Child Sans" panose="02000500000000000000" pitchFamily="50" charset="0"/>
              </a:rPr>
              <a:t>correspondencia</a:t>
            </a:r>
            <a:r>
              <a:rPr lang="en-US" sz="2800" dirty="0">
                <a:solidFill>
                  <a:schemeClr val="bg2">
                    <a:lumMod val="25000"/>
                  </a:schemeClr>
                </a:solidFill>
                <a:latin typeface="212 Moon Child Sans" panose="02000500000000000000" pitchFamily="50" charset="0"/>
              </a:rPr>
              <a:t>. Se </a:t>
            </a:r>
            <a:r>
              <a:rPr lang="en-US" sz="2800" dirty="0" err="1">
                <a:solidFill>
                  <a:schemeClr val="bg2">
                    <a:lumMod val="25000"/>
                  </a:schemeClr>
                </a:solidFill>
                <a:latin typeface="212 Moon Child Sans" panose="02000500000000000000" pitchFamily="50" charset="0"/>
              </a:rPr>
              <a:t>apoya</a:t>
            </a:r>
            <a:r>
              <a:rPr lang="en-US" sz="2800" dirty="0">
                <a:solidFill>
                  <a:schemeClr val="bg2">
                    <a:lumMod val="25000"/>
                  </a:schemeClr>
                </a:solidFill>
                <a:latin typeface="212 Moon Child Sans" panose="02000500000000000000" pitchFamily="50" charset="0"/>
              </a:rPr>
              <a:t> del Sistema de Control de </a:t>
            </a:r>
            <a:r>
              <a:rPr lang="en-US" sz="2800" dirty="0" err="1">
                <a:solidFill>
                  <a:schemeClr val="bg2">
                    <a:lumMod val="25000"/>
                  </a:schemeClr>
                </a:solidFill>
                <a:latin typeface="212 Moon Child Sans" panose="02000500000000000000" pitchFamily="50" charset="0"/>
              </a:rPr>
              <a:t>Gestión</a:t>
            </a:r>
            <a:r>
              <a:rPr lang="en-US" sz="2800" dirty="0">
                <a:solidFill>
                  <a:schemeClr val="bg2">
                    <a:lumMod val="25000"/>
                  </a:schemeClr>
                </a:solidFill>
                <a:latin typeface="212 Moon Child Sans" panose="02000500000000000000" pitchFamily="50" charset="0"/>
              </a:rPr>
              <a:t> para </a:t>
            </a:r>
            <a:r>
              <a:rPr lang="en-US" sz="2800" dirty="0" err="1">
                <a:solidFill>
                  <a:schemeClr val="bg2">
                    <a:lumMod val="25000"/>
                  </a:schemeClr>
                </a:solidFill>
                <a:latin typeface="212 Moon Child Sans" panose="02000500000000000000" pitchFamily="50" charset="0"/>
              </a:rPr>
              <a:t>el</a:t>
            </a:r>
            <a:r>
              <a:rPr lang="en-US" sz="2800" dirty="0">
                <a:solidFill>
                  <a:schemeClr val="bg2">
                    <a:lumMod val="25000"/>
                  </a:schemeClr>
                </a:solidFill>
                <a:latin typeface="212 Moon Child Sans" panose="02000500000000000000" pitchFamily="50" charset="0"/>
              </a:rPr>
              <a:t> </a:t>
            </a:r>
            <a:r>
              <a:rPr lang="en-US" sz="2800" dirty="0" err="1">
                <a:solidFill>
                  <a:schemeClr val="bg2">
                    <a:lumMod val="25000"/>
                  </a:schemeClr>
                </a:solidFill>
                <a:latin typeface="212 Moon Child Sans" panose="02000500000000000000" pitchFamily="50" charset="0"/>
              </a:rPr>
              <a:t>seguimiento</a:t>
            </a:r>
            <a:r>
              <a:rPr lang="en-US" sz="2800" dirty="0">
                <a:solidFill>
                  <a:schemeClr val="bg2">
                    <a:lumMod val="25000"/>
                  </a:schemeClr>
                </a:solidFill>
                <a:latin typeface="212 Moon Child Sans" panose="02000500000000000000" pitchFamily="50" charset="0"/>
              </a:rPr>
              <a:t> de la </a:t>
            </a:r>
            <a:r>
              <a:rPr lang="en-US" sz="2800" dirty="0" err="1">
                <a:solidFill>
                  <a:schemeClr val="bg2">
                    <a:lumMod val="25000"/>
                  </a:schemeClr>
                </a:solidFill>
                <a:latin typeface="212 Moon Child Sans" panose="02000500000000000000" pitchFamily="50" charset="0"/>
              </a:rPr>
              <a:t>misma</a:t>
            </a:r>
            <a:endParaRPr lang="en-US" sz="2000" dirty="0">
              <a:solidFill>
                <a:srgbClr val="000000"/>
              </a:solidFill>
            </a:endParaRPr>
          </a:p>
        </p:txBody>
      </p:sp>
      <p:sp>
        <p:nvSpPr>
          <p:cNvPr id="10" name="CuadroTexto 9">
            <a:extLst>
              <a:ext uri="{FF2B5EF4-FFF2-40B4-BE49-F238E27FC236}">
                <a16:creationId xmlns:a16="http://schemas.microsoft.com/office/drawing/2014/main" id="{F9419DDF-AB07-CAF2-C454-24E6DB6DFEDC}"/>
              </a:ext>
            </a:extLst>
          </p:cNvPr>
          <p:cNvSpPr txBox="1"/>
          <p:nvPr/>
        </p:nvSpPr>
        <p:spPr>
          <a:xfrm>
            <a:off x="327777" y="4417902"/>
            <a:ext cx="9565028" cy="1249240"/>
          </a:xfrm>
          <a:prstGeom prst="rect">
            <a:avLst/>
          </a:prstGeom>
        </p:spPr>
        <p:txBody>
          <a:bodyPr vert="horz" lIns="91440" tIns="45720" rIns="91440" bIns="45720" rtlCol="0">
            <a:normAutofit/>
          </a:bodyPr>
          <a:lstStyle/>
          <a:p>
            <a:pPr>
              <a:lnSpc>
                <a:spcPct val="90000"/>
              </a:lnSpc>
              <a:spcAft>
                <a:spcPts val="600"/>
              </a:spcAft>
            </a:pPr>
            <a:r>
              <a:rPr lang="en-US" sz="2400" dirty="0">
                <a:latin typeface="212 Moon Child Sans" panose="02000500000000000000" pitchFamily="50" charset="0"/>
              </a:rPr>
              <a:t> </a:t>
            </a:r>
            <a:endParaRPr lang="en-US" dirty="0"/>
          </a:p>
        </p:txBody>
      </p:sp>
      <p:pic>
        <p:nvPicPr>
          <p:cNvPr id="2" name="Imagen 1">
            <a:extLst>
              <a:ext uri="{FF2B5EF4-FFF2-40B4-BE49-F238E27FC236}">
                <a16:creationId xmlns:a16="http://schemas.microsoft.com/office/drawing/2014/main" id="{B602F730-E164-B5D9-5CBB-5A305BC78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5" name="Imagen 4">
            <a:extLst>
              <a:ext uri="{FF2B5EF4-FFF2-40B4-BE49-F238E27FC236}">
                <a16:creationId xmlns:a16="http://schemas.microsoft.com/office/drawing/2014/main" id="{8DDF9411-1C46-87BF-7ACF-708E88FA81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380533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93" name="Straight Connector 19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EA87DD41-9C0B-4CFF-A488-580B8673D9A8}"/>
              </a:ext>
            </a:extLst>
          </p:cNvPr>
          <p:cNvSpPr txBox="1"/>
          <p:nvPr/>
        </p:nvSpPr>
        <p:spPr>
          <a:xfrm>
            <a:off x="6725336" y="2428222"/>
            <a:ext cx="4593021" cy="2619839"/>
          </a:xfrm>
          <a:prstGeom prst="rect">
            <a:avLst/>
          </a:prstGeom>
        </p:spPr>
        <p:txBody>
          <a:bodyPr vert="horz" lIns="91440" tIns="45720" rIns="91440" bIns="45720" rtlCol="0" anchor="ctr">
            <a:noAutofit/>
          </a:bodyPr>
          <a:lstStyle/>
          <a:p>
            <a:pPr>
              <a:lnSpc>
                <a:spcPct val="90000"/>
              </a:lnSpc>
              <a:spcAft>
                <a:spcPts val="600"/>
              </a:spcAft>
            </a:pPr>
            <a:r>
              <a:rPr lang="en-US" sz="3200" dirty="0" err="1">
                <a:solidFill>
                  <a:schemeClr val="bg2">
                    <a:lumMod val="25000"/>
                  </a:schemeClr>
                </a:solidFill>
                <a:latin typeface="212 Moon Child Sans" panose="02000500000000000000" pitchFamily="50" charset="0"/>
              </a:rPr>
              <a:t>Artículo</a:t>
            </a:r>
            <a:r>
              <a:rPr lang="en-US" sz="3200" dirty="0">
                <a:solidFill>
                  <a:schemeClr val="bg2">
                    <a:lumMod val="25000"/>
                  </a:schemeClr>
                </a:solidFill>
                <a:latin typeface="212 Moon Child Sans" panose="02000500000000000000" pitchFamily="50" charset="0"/>
              </a:rPr>
              <a:t> 29. Las </a:t>
            </a:r>
            <a:r>
              <a:rPr lang="en-US" sz="3200" dirty="0" err="1">
                <a:solidFill>
                  <a:schemeClr val="bg2">
                    <a:lumMod val="25000"/>
                  </a:schemeClr>
                </a:solidFill>
                <a:latin typeface="212 Moon Child Sans" panose="02000500000000000000" pitchFamily="50" charset="0"/>
              </a:rPr>
              <a:t>áreas</a:t>
            </a:r>
            <a:r>
              <a:rPr lang="en-US" sz="3200" dirty="0">
                <a:solidFill>
                  <a:schemeClr val="bg2">
                    <a:lumMod val="25000"/>
                  </a:schemeClr>
                </a:solidFill>
                <a:latin typeface="212 Moon Child Sans" panose="02000500000000000000" pitchFamily="50" charset="0"/>
              </a:rPr>
              <a:t> de </a:t>
            </a:r>
            <a:r>
              <a:rPr lang="en-US" sz="3200" dirty="0" err="1">
                <a:solidFill>
                  <a:schemeClr val="bg2">
                    <a:lumMod val="25000"/>
                  </a:schemeClr>
                </a:solidFill>
                <a:latin typeface="212 Moon Child Sans" panose="02000500000000000000" pitchFamily="50" charset="0"/>
              </a:rPr>
              <a:t>correspondencia</a:t>
            </a:r>
            <a:r>
              <a:rPr lang="en-US" sz="3200" dirty="0">
                <a:solidFill>
                  <a:schemeClr val="bg2">
                    <a:lumMod val="25000"/>
                  </a:schemeClr>
                </a:solidFill>
                <a:latin typeface="212 Moon Child Sans" panose="02000500000000000000" pitchFamily="50" charset="0"/>
              </a:rPr>
              <a:t> son </a:t>
            </a:r>
            <a:r>
              <a:rPr lang="en-US" sz="3200" dirty="0" err="1">
                <a:solidFill>
                  <a:schemeClr val="bg2">
                    <a:lumMod val="25000"/>
                  </a:schemeClr>
                </a:solidFill>
                <a:latin typeface="212 Moon Child Sans" panose="02000500000000000000" pitchFamily="50" charset="0"/>
              </a:rPr>
              <a:t>responsables</a:t>
            </a:r>
            <a:r>
              <a:rPr lang="en-US" sz="3200" dirty="0">
                <a:solidFill>
                  <a:schemeClr val="bg2">
                    <a:lumMod val="25000"/>
                  </a:schemeClr>
                </a:solidFill>
                <a:latin typeface="212 Moon Child Sans" panose="02000500000000000000" pitchFamily="50" charset="0"/>
              </a:rPr>
              <a:t> de la </a:t>
            </a:r>
            <a:r>
              <a:rPr lang="en-US" sz="3200" dirty="0" err="1">
                <a:solidFill>
                  <a:schemeClr val="bg2">
                    <a:lumMod val="25000"/>
                  </a:schemeClr>
                </a:solidFill>
                <a:latin typeface="212 Moon Child Sans" panose="02000500000000000000" pitchFamily="50" charset="0"/>
              </a:rPr>
              <a:t>recepción</a:t>
            </a:r>
            <a:r>
              <a:rPr lang="en-US" sz="3200" dirty="0">
                <a:solidFill>
                  <a:schemeClr val="bg2">
                    <a:lumMod val="25000"/>
                  </a:schemeClr>
                </a:solidFill>
                <a:latin typeface="212 Moon Child Sans" panose="02000500000000000000" pitchFamily="50" charset="0"/>
              </a:rPr>
              <a:t>, </a:t>
            </a:r>
            <a:r>
              <a:rPr lang="en-US" sz="3200" dirty="0" err="1">
                <a:solidFill>
                  <a:schemeClr val="bg2">
                    <a:lumMod val="25000"/>
                  </a:schemeClr>
                </a:solidFill>
                <a:latin typeface="212 Moon Child Sans" panose="02000500000000000000" pitchFamily="50" charset="0"/>
              </a:rPr>
              <a:t>registro</a:t>
            </a:r>
            <a:r>
              <a:rPr lang="en-US" sz="3200" dirty="0">
                <a:solidFill>
                  <a:schemeClr val="bg2">
                    <a:lumMod val="25000"/>
                  </a:schemeClr>
                </a:solidFill>
                <a:latin typeface="212 Moon Child Sans" panose="02000500000000000000" pitchFamily="50" charset="0"/>
              </a:rPr>
              <a:t>, </a:t>
            </a:r>
            <a:r>
              <a:rPr lang="en-US" sz="3200" dirty="0" err="1">
                <a:solidFill>
                  <a:schemeClr val="bg2">
                    <a:lumMod val="25000"/>
                  </a:schemeClr>
                </a:solidFill>
                <a:latin typeface="212 Moon Child Sans" panose="02000500000000000000" pitchFamily="50" charset="0"/>
              </a:rPr>
              <a:t>seguimiento</a:t>
            </a:r>
            <a:r>
              <a:rPr lang="en-US" sz="3200" dirty="0">
                <a:solidFill>
                  <a:schemeClr val="bg2">
                    <a:lumMod val="25000"/>
                  </a:schemeClr>
                </a:solidFill>
                <a:latin typeface="212 Moon Child Sans" panose="02000500000000000000" pitchFamily="50" charset="0"/>
              </a:rPr>
              <a:t> y </a:t>
            </a:r>
            <a:r>
              <a:rPr lang="en-US" sz="3200" dirty="0" err="1">
                <a:solidFill>
                  <a:schemeClr val="bg2">
                    <a:lumMod val="25000"/>
                  </a:schemeClr>
                </a:solidFill>
                <a:latin typeface="212 Moon Child Sans" panose="02000500000000000000" pitchFamily="50" charset="0"/>
              </a:rPr>
              <a:t>despacho</a:t>
            </a:r>
            <a:r>
              <a:rPr lang="en-US" sz="3200" dirty="0">
                <a:solidFill>
                  <a:schemeClr val="bg2">
                    <a:lumMod val="25000"/>
                  </a:schemeClr>
                </a:solidFill>
                <a:latin typeface="212 Moon Child Sans" panose="02000500000000000000" pitchFamily="50" charset="0"/>
              </a:rPr>
              <a:t> de la </a:t>
            </a:r>
            <a:r>
              <a:rPr lang="en-US" sz="3200" dirty="0" err="1">
                <a:solidFill>
                  <a:schemeClr val="bg2">
                    <a:lumMod val="25000"/>
                  </a:schemeClr>
                </a:solidFill>
                <a:latin typeface="212 Moon Child Sans" panose="02000500000000000000" pitchFamily="50" charset="0"/>
              </a:rPr>
              <a:t>documentación</a:t>
            </a:r>
            <a:r>
              <a:rPr lang="en-US" sz="3200" dirty="0">
                <a:solidFill>
                  <a:schemeClr val="bg2">
                    <a:lumMod val="25000"/>
                  </a:schemeClr>
                </a:solidFill>
                <a:latin typeface="212 Moon Child Sans" panose="02000500000000000000" pitchFamily="50" charset="0"/>
              </a:rPr>
              <a:t> para la </a:t>
            </a:r>
            <a:r>
              <a:rPr lang="en-US" sz="3200" dirty="0" err="1">
                <a:solidFill>
                  <a:schemeClr val="bg2">
                    <a:lumMod val="25000"/>
                  </a:schemeClr>
                </a:solidFill>
                <a:latin typeface="212 Moon Child Sans" panose="02000500000000000000" pitchFamily="50" charset="0"/>
              </a:rPr>
              <a:t>integración</a:t>
            </a:r>
            <a:r>
              <a:rPr lang="en-US" sz="3200" dirty="0">
                <a:solidFill>
                  <a:schemeClr val="bg2">
                    <a:lumMod val="25000"/>
                  </a:schemeClr>
                </a:solidFill>
                <a:latin typeface="212 Moon Child Sans" panose="02000500000000000000" pitchFamily="50" charset="0"/>
              </a:rPr>
              <a:t> de los </a:t>
            </a:r>
            <a:r>
              <a:rPr lang="en-US" sz="3200" dirty="0" err="1">
                <a:solidFill>
                  <a:schemeClr val="bg2">
                    <a:lumMod val="25000"/>
                  </a:schemeClr>
                </a:solidFill>
                <a:latin typeface="212 Moon Child Sans" panose="02000500000000000000" pitchFamily="50" charset="0"/>
              </a:rPr>
              <a:t>expedientes</a:t>
            </a:r>
            <a:r>
              <a:rPr lang="en-US" sz="3200" dirty="0">
                <a:solidFill>
                  <a:schemeClr val="bg2">
                    <a:lumMod val="25000"/>
                  </a:schemeClr>
                </a:solidFill>
                <a:latin typeface="212 Moon Child Sans" panose="02000500000000000000" pitchFamily="50" charset="0"/>
              </a:rPr>
              <a:t> de los </a:t>
            </a:r>
            <a:r>
              <a:rPr lang="en-US" sz="3200" dirty="0" err="1">
                <a:solidFill>
                  <a:schemeClr val="bg2">
                    <a:lumMod val="25000"/>
                  </a:schemeClr>
                </a:solidFill>
                <a:latin typeface="212 Moon Child Sans" panose="02000500000000000000" pitchFamily="50" charset="0"/>
              </a:rPr>
              <a:t>archivos</a:t>
            </a:r>
            <a:r>
              <a:rPr lang="en-US" sz="3200" dirty="0">
                <a:solidFill>
                  <a:schemeClr val="bg2">
                    <a:lumMod val="25000"/>
                  </a:schemeClr>
                </a:solidFill>
                <a:latin typeface="212 Moon Child Sans" panose="02000500000000000000" pitchFamily="50" charset="0"/>
              </a:rPr>
              <a:t> de </a:t>
            </a:r>
            <a:r>
              <a:rPr lang="en-US" sz="3200" dirty="0" err="1">
                <a:solidFill>
                  <a:schemeClr val="bg2">
                    <a:lumMod val="25000"/>
                  </a:schemeClr>
                </a:solidFill>
                <a:latin typeface="212 Moon Child Sans" panose="02000500000000000000" pitchFamily="50" charset="0"/>
              </a:rPr>
              <a:t>trámite</a:t>
            </a:r>
            <a:r>
              <a:rPr lang="en-US" sz="3200" dirty="0">
                <a:solidFill>
                  <a:schemeClr val="bg2">
                    <a:lumMod val="25000"/>
                  </a:schemeClr>
                </a:solidFill>
                <a:latin typeface="212 Moon Child Sans" panose="02000500000000000000" pitchFamily="50" charset="0"/>
              </a:rPr>
              <a:t>.</a:t>
            </a:r>
          </a:p>
        </p:txBody>
      </p:sp>
      <p:pic>
        <p:nvPicPr>
          <p:cNvPr id="5" name="Imagen 4">
            <a:extLst>
              <a:ext uri="{FF2B5EF4-FFF2-40B4-BE49-F238E27FC236}">
                <a16:creationId xmlns:a16="http://schemas.microsoft.com/office/drawing/2014/main" id="{5414F4BC-B40A-168B-67C4-42466110AE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0816" y="3361266"/>
            <a:ext cx="150368" cy="135467"/>
          </a:xfrm>
          <a:prstGeom prst="rect">
            <a:avLst/>
          </a:prstGeom>
        </p:spPr>
      </p:pic>
      <p:pic>
        <p:nvPicPr>
          <p:cNvPr id="8" name="Imagen 7">
            <a:extLst>
              <a:ext uri="{FF2B5EF4-FFF2-40B4-BE49-F238E27FC236}">
                <a16:creationId xmlns:a16="http://schemas.microsoft.com/office/drawing/2014/main" id="{9CA99A5B-5F48-F9FD-D7F0-11EED602C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67" y="1293320"/>
            <a:ext cx="5269533" cy="5269533"/>
          </a:xfrm>
          <a:prstGeom prst="rect">
            <a:avLst/>
          </a:prstGeom>
        </p:spPr>
      </p:pic>
      <p:pic>
        <p:nvPicPr>
          <p:cNvPr id="4" name="Imagen 3">
            <a:extLst>
              <a:ext uri="{FF2B5EF4-FFF2-40B4-BE49-F238E27FC236}">
                <a16:creationId xmlns:a16="http://schemas.microsoft.com/office/drawing/2014/main" id="{9F89F493-3F37-87B9-4C4D-668EF1AE34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6" name="Imagen 5">
            <a:extLst>
              <a:ext uri="{FF2B5EF4-FFF2-40B4-BE49-F238E27FC236}">
                <a16:creationId xmlns:a16="http://schemas.microsoft.com/office/drawing/2014/main" id="{1FD07711-3F65-807A-62CB-4300EB29F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2057592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04AC-FD65-8FB5-3F39-D4B084F36495}"/>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5EFF51BA-A50D-A392-F34E-B8734A519C2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7867D5A1-0C81-C07F-DB8A-BE3F9598B499}"/>
              </a:ext>
            </a:extLst>
          </p:cNvPr>
          <p:cNvSpPr txBox="1"/>
          <p:nvPr/>
        </p:nvSpPr>
        <p:spPr>
          <a:xfrm>
            <a:off x="650810" y="2459504"/>
            <a:ext cx="5171491" cy="1938992"/>
          </a:xfrm>
          <a:prstGeom prst="rect">
            <a:avLst/>
          </a:prstGeom>
          <a:noFill/>
        </p:spPr>
        <p:txBody>
          <a:bodyPr wrap="square">
            <a:spAutoFit/>
          </a:bodyPr>
          <a:lstStyle/>
          <a:p>
            <a:r>
              <a:rPr lang="es-MX" sz="2400" dirty="0"/>
              <a:t>Las áreas o unidades de correspondencia se establecerán de acuerdo con las</a:t>
            </a:r>
          </a:p>
          <a:p>
            <a:r>
              <a:rPr lang="es-MX" sz="2400" dirty="0"/>
              <a:t>necesidades operativas de localidad y movilidad del sujeto obligado.</a:t>
            </a:r>
          </a:p>
        </p:txBody>
      </p:sp>
      <p:pic>
        <p:nvPicPr>
          <p:cNvPr id="9" name="Imagen 8">
            <a:extLst>
              <a:ext uri="{FF2B5EF4-FFF2-40B4-BE49-F238E27FC236}">
                <a16:creationId xmlns:a16="http://schemas.microsoft.com/office/drawing/2014/main" id="{A63D5BBE-5505-B2A6-29B1-C4D3C97C8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252" y="1690617"/>
            <a:ext cx="5766235" cy="4375356"/>
          </a:xfrm>
          <a:prstGeom prst="rect">
            <a:avLst/>
          </a:prstGeom>
        </p:spPr>
      </p:pic>
      <p:pic>
        <p:nvPicPr>
          <p:cNvPr id="2" name="Imagen 1">
            <a:extLst>
              <a:ext uri="{FF2B5EF4-FFF2-40B4-BE49-F238E27FC236}">
                <a16:creationId xmlns:a16="http://schemas.microsoft.com/office/drawing/2014/main" id="{778E1A59-82F5-8225-943D-CC82D6DA4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4" name="Imagen 3">
            <a:extLst>
              <a:ext uri="{FF2B5EF4-FFF2-40B4-BE49-F238E27FC236}">
                <a16:creationId xmlns:a16="http://schemas.microsoft.com/office/drawing/2014/main" id="{DE0F1073-DAC7-3576-CC37-130CC40958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14296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ágenes animadas de Tiro al blanco, gifs animados de Tiro al blan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8" name="Picture 4" descr="concepto de vector de icono realista de pago objetivo 3d 7100258 Vector en  Vecteezy">
            <a:extLst>
              <a:ext uri="{FF2B5EF4-FFF2-40B4-BE49-F238E27FC236}">
                <a16:creationId xmlns:a16="http://schemas.microsoft.com/office/drawing/2014/main" id="{D880A405-9FA9-F480-12EF-E128505C9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323849"/>
            <a:ext cx="4891088" cy="48910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D5A3639-3A01-A7E5-6D99-8306C3BBF0F5}"/>
              </a:ext>
            </a:extLst>
          </p:cNvPr>
          <p:cNvSpPr txBox="1"/>
          <p:nvPr/>
        </p:nvSpPr>
        <p:spPr>
          <a:xfrm>
            <a:off x="796277" y="1953266"/>
            <a:ext cx="6651625"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Objetivo del curso: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solidFill>
                  <a:srgbClr val="E7E6E6">
                    <a:lumMod val="50000"/>
                  </a:srgbClr>
                </a:solidFill>
                <a:latin typeface="Arial" panose="020B0604020202020204" pitchFamily="34" charset="0"/>
                <a:cs typeface="Arial" panose="020B0604020202020204" pitchFamily="34" charset="0"/>
              </a:rPr>
              <a:t>Que los participantes conozcan las funciones, responsabilidades y procedimientos que se realizan en las unidades de correspondencia</a:t>
            </a: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Imagen 1">
            <a:extLst>
              <a:ext uri="{FF2B5EF4-FFF2-40B4-BE49-F238E27FC236}">
                <a16:creationId xmlns:a16="http://schemas.microsoft.com/office/drawing/2014/main" id="{23509E71-0A20-4C91-694D-CD88B7E4E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70"/>
            <a:ext cx="2282957" cy="667513"/>
          </a:xfrm>
          <a:prstGeom prst="rect">
            <a:avLst/>
          </a:prstGeom>
        </p:spPr>
      </p:pic>
      <p:pic>
        <p:nvPicPr>
          <p:cNvPr id="5" name="Imagen 4">
            <a:extLst>
              <a:ext uri="{FF2B5EF4-FFF2-40B4-BE49-F238E27FC236}">
                <a16:creationId xmlns:a16="http://schemas.microsoft.com/office/drawing/2014/main" id="{E0A215C0-576E-4FC0-C1BD-E7186013CA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195308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3F0DD-8E9F-0524-D45A-53E5FAEF16F7}"/>
            </a:ext>
          </a:extLst>
        </p:cNvPr>
        <p:cNvGrpSpPr/>
        <p:nvPr/>
      </p:nvGrpSpPr>
      <p:grpSpPr>
        <a:xfrm>
          <a:off x="0" y="0"/>
          <a:ext cx="0" cy="0"/>
          <a:chOff x="0" y="0"/>
          <a:chExt cx="0" cy="0"/>
        </a:xfrm>
      </p:grpSpPr>
      <p:pic>
        <p:nvPicPr>
          <p:cNvPr id="20" name="Imagen 19">
            <a:extLst>
              <a:ext uri="{FF2B5EF4-FFF2-40B4-BE49-F238E27FC236}">
                <a16:creationId xmlns:a16="http://schemas.microsoft.com/office/drawing/2014/main" id="{A7C9F9B9-8F7C-6D0B-4F6B-B680FF20B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085" y="2271036"/>
            <a:ext cx="1575238" cy="1575238"/>
          </a:xfrm>
          <a:prstGeom prst="rect">
            <a:avLst/>
          </a:prstGeom>
        </p:spPr>
      </p:pic>
      <p:sp>
        <p:nvSpPr>
          <p:cNvPr id="3" name="AutoShape 2" descr="Imágenes animadas de Tiro al blanco, gifs animados de Tiro al blanco">
            <a:extLst>
              <a:ext uri="{FF2B5EF4-FFF2-40B4-BE49-F238E27FC236}">
                <a16:creationId xmlns:a16="http://schemas.microsoft.com/office/drawing/2014/main" id="{D7603209-61CF-2D7E-60EC-2CBE98208D5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9C3ACD7B-FD54-9406-A7DB-44EA65A40123}"/>
              </a:ext>
            </a:extLst>
          </p:cNvPr>
          <p:cNvSpPr txBox="1"/>
          <p:nvPr/>
        </p:nvSpPr>
        <p:spPr>
          <a:xfrm>
            <a:off x="828966" y="1135177"/>
            <a:ext cx="8592214" cy="830997"/>
          </a:xfrm>
          <a:prstGeom prst="rect">
            <a:avLst/>
          </a:prstGeom>
          <a:noFill/>
        </p:spPr>
        <p:txBody>
          <a:bodyPr wrap="square" rtlCol="0">
            <a:spAutoFit/>
          </a:bodyPr>
          <a:lstStyle/>
          <a:p>
            <a:r>
              <a:rPr lang="es-MX" sz="2400" dirty="0"/>
              <a:t>¿Qué equipo se requiere para el funcionamiento de la Unidad de Correspondencia?</a:t>
            </a:r>
          </a:p>
        </p:txBody>
      </p:sp>
      <p:sp>
        <p:nvSpPr>
          <p:cNvPr id="4" name="CuadroTexto 3">
            <a:extLst>
              <a:ext uri="{FF2B5EF4-FFF2-40B4-BE49-F238E27FC236}">
                <a16:creationId xmlns:a16="http://schemas.microsoft.com/office/drawing/2014/main" id="{B718A730-E126-FF6F-AFF1-CCDFD87FB86B}"/>
              </a:ext>
            </a:extLst>
          </p:cNvPr>
          <p:cNvSpPr txBox="1"/>
          <p:nvPr/>
        </p:nvSpPr>
        <p:spPr>
          <a:xfrm>
            <a:off x="2761861" y="2890741"/>
            <a:ext cx="3881535" cy="830997"/>
          </a:xfrm>
          <a:prstGeom prst="rect">
            <a:avLst/>
          </a:prstGeom>
          <a:noFill/>
        </p:spPr>
        <p:txBody>
          <a:bodyPr wrap="square" rtlCol="0">
            <a:spAutoFit/>
          </a:bodyPr>
          <a:lstStyle/>
          <a:p>
            <a:r>
              <a:rPr lang="es-MX" sz="2400" dirty="0"/>
              <a:t>Computadora, equipo  de impresión y escáner</a:t>
            </a:r>
          </a:p>
        </p:txBody>
      </p:sp>
      <p:pic>
        <p:nvPicPr>
          <p:cNvPr id="12" name="Imagen 11">
            <a:extLst>
              <a:ext uri="{FF2B5EF4-FFF2-40B4-BE49-F238E27FC236}">
                <a16:creationId xmlns:a16="http://schemas.microsoft.com/office/drawing/2014/main" id="{FD15BA8F-7083-64F6-3B8C-F4AE83EA4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966" y="2406807"/>
            <a:ext cx="1691886" cy="1691886"/>
          </a:xfrm>
          <a:prstGeom prst="rect">
            <a:avLst/>
          </a:prstGeom>
        </p:spPr>
      </p:pic>
      <p:sp>
        <p:nvSpPr>
          <p:cNvPr id="13" name="CuadroTexto 12">
            <a:extLst>
              <a:ext uri="{FF2B5EF4-FFF2-40B4-BE49-F238E27FC236}">
                <a16:creationId xmlns:a16="http://schemas.microsoft.com/office/drawing/2014/main" id="{CAB37E8B-1B26-EE55-5A3A-33FEA56ED9C7}"/>
              </a:ext>
            </a:extLst>
          </p:cNvPr>
          <p:cNvSpPr txBox="1"/>
          <p:nvPr/>
        </p:nvSpPr>
        <p:spPr>
          <a:xfrm>
            <a:off x="2869083" y="4993368"/>
            <a:ext cx="3881535" cy="830997"/>
          </a:xfrm>
          <a:prstGeom prst="rect">
            <a:avLst/>
          </a:prstGeom>
          <a:noFill/>
        </p:spPr>
        <p:txBody>
          <a:bodyPr wrap="square" rtlCol="0">
            <a:spAutoFit/>
          </a:bodyPr>
          <a:lstStyle/>
          <a:p>
            <a:r>
              <a:rPr lang="es-MX" sz="2400" dirty="0"/>
              <a:t>Reloj receptor de documentos</a:t>
            </a:r>
          </a:p>
        </p:txBody>
      </p:sp>
      <p:pic>
        <p:nvPicPr>
          <p:cNvPr id="15" name="Imagen 14">
            <a:extLst>
              <a:ext uri="{FF2B5EF4-FFF2-40B4-BE49-F238E27FC236}">
                <a16:creationId xmlns:a16="http://schemas.microsoft.com/office/drawing/2014/main" id="{7E8D46C2-52F7-46C4-5A39-6710796BE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3916254"/>
            <a:ext cx="2733869" cy="2733869"/>
          </a:xfrm>
          <a:prstGeom prst="rect">
            <a:avLst/>
          </a:prstGeom>
        </p:spPr>
      </p:pic>
      <p:sp>
        <p:nvSpPr>
          <p:cNvPr id="16" name="CuadroTexto 15">
            <a:extLst>
              <a:ext uri="{FF2B5EF4-FFF2-40B4-BE49-F238E27FC236}">
                <a16:creationId xmlns:a16="http://schemas.microsoft.com/office/drawing/2014/main" id="{ABA75FAD-2339-2936-0ABB-33BCB15EE557}"/>
              </a:ext>
            </a:extLst>
          </p:cNvPr>
          <p:cNvSpPr txBox="1"/>
          <p:nvPr/>
        </p:nvSpPr>
        <p:spPr>
          <a:xfrm>
            <a:off x="8991600" y="2827822"/>
            <a:ext cx="2609463" cy="461665"/>
          </a:xfrm>
          <a:prstGeom prst="rect">
            <a:avLst/>
          </a:prstGeom>
          <a:noFill/>
        </p:spPr>
        <p:txBody>
          <a:bodyPr wrap="square" rtlCol="0">
            <a:spAutoFit/>
          </a:bodyPr>
          <a:lstStyle/>
          <a:p>
            <a:r>
              <a:rPr lang="es-MX" sz="2400" dirty="0"/>
              <a:t>Sello de recibido</a:t>
            </a:r>
          </a:p>
        </p:txBody>
      </p:sp>
      <p:pic>
        <p:nvPicPr>
          <p:cNvPr id="5" name="Imagen 4">
            <a:extLst>
              <a:ext uri="{FF2B5EF4-FFF2-40B4-BE49-F238E27FC236}">
                <a16:creationId xmlns:a16="http://schemas.microsoft.com/office/drawing/2014/main" id="{A388E3B4-4D55-E8DC-91C2-0A4E2EC955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8" name="Imagen 7">
            <a:extLst>
              <a:ext uri="{FF2B5EF4-FFF2-40B4-BE49-F238E27FC236}">
                <a16:creationId xmlns:a16="http://schemas.microsoft.com/office/drawing/2014/main" id="{238206CA-D601-E802-09FB-D7A82AC7B6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228073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79D4E-D737-8C8C-7282-E2513FA44E15}"/>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A712E3B4-DD39-FBF8-238A-DC9B5D9AB7D5}"/>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8" name="Diagrama 7">
            <a:extLst>
              <a:ext uri="{FF2B5EF4-FFF2-40B4-BE49-F238E27FC236}">
                <a16:creationId xmlns:a16="http://schemas.microsoft.com/office/drawing/2014/main" id="{D7FB5E43-F0B5-403C-AA80-3DBDEFC78CD9}"/>
              </a:ext>
            </a:extLst>
          </p:cNvPr>
          <p:cNvGraphicFramePr/>
          <p:nvPr>
            <p:extLst>
              <p:ext uri="{D42A27DB-BD31-4B8C-83A1-F6EECF244321}">
                <p14:modId xmlns:p14="http://schemas.microsoft.com/office/powerpoint/2010/main" val="3067310997"/>
              </p:ext>
            </p:extLst>
          </p:nvPr>
        </p:nvGraphicFramePr>
        <p:xfrm>
          <a:off x="5981943" y="1869100"/>
          <a:ext cx="5740478" cy="42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a:extLst>
              <a:ext uri="{FF2B5EF4-FFF2-40B4-BE49-F238E27FC236}">
                <a16:creationId xmlns:a16="http://schemas.microsoft.com/office/drawing/2014/main" id="{7182B1DF-32BE-DEC7-A5C3-3F16B2A7D3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899" y="1570747"/>
            <a:ext cx="4485567" cy="4578127"/>
          </a:xfrm>
          <a:prstGeom prst="rect">
            <a:avLst/>
          </a:prstGeom>
        </p:spPr>
      </p:pic>
      <p:pic>
        <p:nvPicPr>
          <p:cNvPr id="2" name="Imagen 1">
            <a:extLst>
              <a:ext uri="{FF2B5EF4-FFF2-40B4-BE49-F238E27FC236}">
                <a16:creationId xmlns:a16="http://schemas.microsoft.com/office/drawing/2014/main" id="{D9C4F657-4B37-756A-6647-688519DD96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4" name="Imagen 3">
            <a:extLst>
              <a:ext uri="{FF2B5EF4-FFF2-40B4-BE49-F238E27FC236}">
                <a16:creationId xmlns:a16="http://schemas.microsoft.com/office/drawing/2014/main" id="{73CC7977-789F-CA3D-9C4C-F16B2A8FDE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404536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8FACACBC-1BAD-4AA9-A8A1-C3FDE8A2DC8A}"/>
              </a:ext>
            </a:extLst>
          </p:cNvPr>
          <p:cNvSpPr txBox="1"/>
          <p:nvPr/>
        </p:nvSpPr>
        <p:spPr>
          <a:xfrm>
            <a:off x="624988" y="2291180"/>
            <a:ext cx="5502411" cy="4558883"/>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bg2">
                    <a:lumMod val="25000"/>
                  </a:schemeClr>
                </a:solidFill>
              </a:rPr>
              <a:t>OBJETIVOS DE LA UNIDAD DE CORRESPONDENCIA</a:t>
            </a:r>
          </a:p>
          <a:p>
            <a:pPr indent="-228600">
              <a:lnSpc>
                <a:spcPct val="90000"/>
              </a:lnSpc>
              <a:spcAft>
                <a:spcPts val="600"/>
              </a:spcAft>
              <a:buFont typeface="Arial" panose="020B0604020202020204" pitchFamily="34" charset="0"/>
              <a:buChar char="•"/>
            </a:pPr>
            <a:endParaRPr lang="en-US" sz="2000" dirty="0">
              <a:solidFill>
                <a:schemeClr val="bg2">
                  <a:lumMod val="25000"/>
                </a:schemeClr>
              </a:solidFill>
            </a:endParaRPr>
          </a:p>
          <a:p>
            <a:pPr marL="457200" indent="-457200">
              <a:lnSpc>
                <a:spcPct val="90000"/>
              </a:lnSpc>
              <a:spcAft>
                <a:spcPts val="600"/>
              </a:spcAft>
              <a:buAutoNum type="arabicParenR"/>
            </a:pPr>
            <a:r>
              <a:rPr lang="en-US" sz="2000" dirty="0" err="1">
                <a:solidFill>
                  <a:schemeClr val="bg2">
                    <a:lumMod val="25000"/>
                  </a:schemeClr>
                </a:solidFill>
              </a:rPr>
              <a:t>Controlar</a:t>
            </a:r>
            <a:r>
              <a:rPr lang="en-US" sz="2000" dirty="0">
                <a:solidFill>
                  <a:schemeClr val="bg2">
                    <a:lumMod val="25000"/>
                  </a:schemeClr>
                </a:solidFill>
              </a:rPr>
              <a:t> el </a:t>
            </a:r>
            <a:r>
              <a:rPr lang="en-US" sz="2000" dirty="0" err="1">
                <a:solidFill>
                  <a:schemeClr val="bg2">
                    <a:lumMod val="25000"/>
                  </a:schemeClr>
                </a:solidFill>
              </a:rPr>
              <a:t>proceso</a:t>
            </a:r>
            <a:r>
              <a:rPr lang="en-US" sz="2000" dirty="0">
                <a:solidFill>
                  <a:schemeClr val="bg2">
                    <a:lumMod val="25000"/>
                  </a:schemeClr>
                </a:solidFill>
              </a:rPr>
              <a:t> de </a:t>
            </a:r>
            <a:r>
              <a:rPr lang="en-US" sz="2000" dirty="0" err="1">
                <a:solidFill>
                  <a:schemeClr val="bg2">
                    <a:lumMod val="25000"/>
                  </a:schemeClr>
                </a:solidFill>
              </a:rPr>
              <a:t>ingreso</a:t>
            </a:r>
            <a:r>
              <a:rPr lang="en-US" sz="2000" dirty="0">
                <a:solidFill>
                  <a:schemeClr val="bg2">
                    <a:lumMod val="25000"/>
                  </a:schemeClr>
                </a:solidFill>
              </a:rPr>
              <a:t>, </a:t>
            </a:r>
            <a:r>
              <a:rPr lang="en-US" sz="2000" dirty="0" err="1">
                <a:solidFill>
                  <a:schemeClr val="bg2">
                    <a:lumMod val="25000"/>
                  </a:schemeClr>
                </a:solidFill>
              </a:rPr>
              <a:t>registro</a:t>
            </a:r>
            <a:r>
              <a:rPr lang="en-US" sz="2000" dirty="0">
                <a:solidFill>
                  <a:schemeClr val="bg2">
                    <a:lumMod val="25000"/>
                  </a:schemeClr>
                </a:solidFill>
              </a:rPr>
              <a:t> y </a:t>
            </a:r>
            <a:r>
              <a:rPr lang="en-US" sz="2000" dirty="0" err="1">
                <a:solidFill>
                  <a:schemeClr val="bg2">
                    <a:lumMod val="25000"/>
                  </a:schemeClr>
                </a:solidFill>
              </a:rPr>
              <a:t>destino</a:t>
            </a:r>
            <a:r>
              <a:rPr lang="en-US" sz="2000" dirty="0">
                <a:solidFill>
                  <a:schemeClr val="bg2">
                    <a:lumMod val="25000"/>
                  </a:schemeClr>
                </a:solidFill>
              </a:rPr>
              <a:t> del </a:t>
            </a:r>
            <a:r>
              <a:rPr lang="en-US" sz="2000" dirty="0" err="1">
                <a:solidFill>
                  <a:schemeClr val="bg2">
                    <a:lumMod val="25000"/>
                  </a:schemeClr>
                </a:solidFill>
              </a:rPr>
              <a:t>documento</a:t>
            </a:r>
            <a:r>
              <a:rPr lang="en-US" sz="2000" dirty="0">
                <a:solidFill>
                  <a:schemeClr val="bg2">
                    <a:lumMod val="25000"/>
                  </a:schemeClr>
                </a:solidFill>
              </a:rPr>
              <a:t>, </a:t>
            </a:r>
            <a:r>
              <a:rPr lang="en-US" sz="2000" dirty="0" err="1">
                <a:solidFill>
                  <a:schemeClr val="bg2">
                    <a:lumMod val="25000"/>
                  </a:schemeClr>
                </a:solidFill>
              </a:rPr>
              <a:t>así</a:t>
            </a:r>
            <a:r>
              <a:rPr lang="en-US" sz="2000" dirty="0">
                <a:solidFill>
                  <a:schemeClr val="bg2">
                    <a:lumMod val="25000"/>
                  </a:schemeClr>
                </a:solidFill>
              </a:rPr>
              <a:t> </a:t>
            </a:r>
            <a:r>
              <a:rPr lang="en-US" sz="2000" dirty="0" err="1">
                <a:solidFill>
                  <a:schemeClr val="bg2">
                    <a:lumMod val="25000"/>
                  </a:schemeClr>
                </a:solidFill>
              </a:rPr>
              <a:t>como</a:t>
            </a:r>
            <a:r>
              <a:rPr lang="en-US" sz="2000" dirty="0">
                <a:solidFill>
                  <a:schemeClr val="bg2">
                    <a:lumMod val="25000"/>
                  </a:schemeClr>
                </a:solidFill>
              </a:rPr>
              <a:t> el </a:t>
            </a:r>
            <a:r>
              <a:rPr lang="en-US" sz="2000" dirty="0" err="1">
                <a:solidFill>
                  <a:schemeClr val="bg2">
                    <a:lumMod val="25000"/>
                  </a:schemeClr>
                </a:solidFill>
              </a:rPr>
              <a:t>envío</a:t>
            </a:r>
            <a:r>
              <a:rPr lang="en-US" sz="2000" dirty="0">
                <a:solidFill>
                  <a:schemeClr val="bg2">
                    <a:lumMod val="25000"/>
                  </a:schemeClr>
                </a:solidFill>
              </a:rPr>
              <a:t> de la </a:t>
            </a:r>
            <a:r>
              <a:rPr lang="en-US" sz="2000" dirty="0" err="1">
                <a:solidFill>
                  <a:schemeClr val="bg2">
                    <a:lumMod val="25000"/>
                  </a:schemeClr>
                </a:solidFill>
              </a:rPr>
              <a:t>correspondencia</a:t>
            </a:r>
            <a:r>
              <a:rPr lang="en-US" sz="2000" dirty="0">
                <a:solidFill>
                  <a:schemeClr val="bg2">
                    <a:lumMod val="25000"/>
                  </a:schemeClr>
                </a:solidFill>
              </a:rPr>
              <a:t> de </a:t>
            </a:r>
            <a:r>
              <a:rPr lang="en-US" sz="2000" dirty="0" err="1">
                <a:solidFill>
                  <a:schemeClr val="bg2">
                    <a:lumMod val="25000"/>
                  </a:schemeClr>
                </a:solidFill>
              </a:rPr>
              <a:t>salida</a:t>
            </a:r>
            <a:r>
              <a:rPr lang="en-US" sz="2000" dirty="0">
                <a:solidFill>
                  <a:schemeClr val="bg2">
                    <a:lumMod val="25000"/>
                  </a:schemeClr>
                </a:solidFill>
              </a:rPr>
              <a:t>.</a:t>
            </a:r>
          </a:p>
          <a:p>
            <a:pPr marL="457200" indent="-457200">
              <a:lnSpc>
                <a:spcPct val="90000"/>
              </a:lnSpc>
              <a:spcAft>
                <a:spcPts val="600"/>
              </a:spcAft>
              <a:buAutoNum type="arabicParenR"/>
            </a:pPr>
            <a:endParaRPr lang="en-US" sz="2000" dirty="0">
              <a:solidFill>
                <a:schemeClr val="bg2">
                  <a:lumMod val="25000"/>
                </a:schemeClr>
              </a:solidFill>
            </a:endParaRPr>
          </a:p>
          <a:p>
            <a:pPr marL="457200" indent="-457200">
              <a:lnSpc>
                <a:spcPct val="90000"/>
              </a:lnSpc>
              <a:spcAft>
                <a:spcPts val="600"/>
              </a:spcAft>
              <a:buAutoNum type="arabicParenR"/>
            </a:pPr>
            <a:r>
              <a:rPr lang="en-US" sz="2000" dirty="0">
                <a:solidFill>
                  <a:schemeClr val="bg2">
                    <a:lumMod val="25000"/>
                  </a:schemeClr>
                </a:solidFill>
              </a:rPr>
              <a:t> </a:t>
            </a:r>
            <a:r>
              <a:rPr lang="en-US" sz="2000" dirty="0" err="1">
                <a:solidFill>
                  <a:schemeClr val="bg2">
                    <a:lumMod val="25000"/>
                  </a:schemeClr>
                </a:solidFill>
              </a:rPr>
              <a:t>Garantizar</a:t>
            </a:r>
            <a:r>
              <a:rPr lang="en-US" sz="2000" dirty="0">
                <a:solidFill>
                  <a:schemeClr val="bg2">
                    <a:lumMod val="25000"/>
                  </a:schemeClr>
                </a:solidFill>
              </a:rPr>
              <a:t> la </a:t>
            </a:r>
            <a:r>
              <a:rPr lang="en-US" sz="2000" dirty="0" err="1">
                <a:solidFill>
                  <a:schemeClr val="bg2">
                    <a:lumMod val="25000"/>
                  </a:schemeClr>
                </a:solidFill>
              </a:rPr>
              <a:t>entrega</a:t>
            </a:r>
            <a:r>
              <a:rPr lang="en-US" sz="2000" dirty="0">
                <a:solidFill>
                  <a:schemeClr val="bg2">
                    <a:lumMod val="25000"/>
                  </a:schemeClr>
                </a:solidFill>
              </a:rPr>
              <a:t> </a:t>
            </a:r>
            <a:r>
              <a:rPr lang="en-US" sz="2000" dirty="0" err="1">
                <a:solidFill>
                  <a:schemeClr val="bg2">
                    <a:lumMod val="25000"/>
                  </a:schemeClr>
                </a:solidFill>
              </a:rPr>
              <a:t>oportuna</a:t>
            </a:r>
            <a:r>
              <a:rPr lang="en-US" sz="2000" dirty="0">
                <a:solidFill>
                  <a:schemeClr val="bg2">
                    <a:lumMod val="25000"/>
                  </a:schemeClr>
                </a:solidFill>
              </a:rPr>
              <a:t> de la </a:t>
            </a:r>
            <a:r>
              <a:rPr lang="en-US" sz="2000" dirty="0" err="1">
                <a:solidFill>
                  <a:schemeClr val="bg2">
                    <a:lumMod val="25000"/>
                  </a:schemeClr>
                </a:solidFill>
              </a:rPr>
              <a:t>documentación</a:t>
            </a:r>
            <a:r>
              <a:rPr lang="en-US" sz="2000" dirty="0">
                <a:solidFill>
                  <a:schemeClr val="bg2">
                    <a:lumMod val="25000"/>
                  </a:schemeClr>
                </a:solidFill>
              </a:rPr>
              <a:t> </a:t>
            </a:r>
            <a:r>
              <a:rPr lang="en-US" sz="2000" dirty="0" err="1">
                <a:solidFill>
                  <a:schemeClr val="bg2">
                    <a:lumMod val="25000"/>
                  </a:schemeClr>
                </a:solidFill>
              </a:rPr>
              <a:t>recibidapara</a:t>
            </a:r>
            <a:r>
              <a:rPr lang="en-US" sz="2000" dirty="0">
                <a:solidFill>
                  <a:schemeClr val="bg2">
                    <a:lumMod val="25000"/>
                  </a:schemeClr>
                </a:solidFill>
              </a:rPr>
              <a:t> </a:t>
            </a:r>
            <a:r>
              <a:rPr lang="en-US" sz="2000" dirty="0" err="1">
                <a:solidFill>
                  <a:schemeClr val="bg2">
                    <a:lumMod val="25000"/>
                  </a:schemeClr>
                </a:solidFill>
              </a:rPr>
              <a:t>su</a:t>
            </a:r>
            <a:r>
              <a:rPr lang="en-US" sz="2000" dirty="0">
                <a:solidFill>
                  <a:schemeClr val="bg2">
                    <a:lumMod val="25000"/>
                  </a:schemeClr>
                </a:solidFill>
              </a:rPr>
              <a:t> </a:t>
            </a:r>
            <a:r>
              <a:rPr lang="en-US" sz="2000" dirty="0" err="1">
                <a:solidFill>
                  <a:schemeClr val="bg2">
                    <a:lumMod val="25000"/>
                  </a:schemeClr>
                </a:solidFill>
              </a:rPr>
              <a:t>trámite</a:t>
            </a:r>
            <a:r>
              <a:rPr lang="en-US" sz="2000" dirty="0">
                <a:solidFill>
                  <a:schemeClr val="bg2">
                    <a:lumMod val="25000"/>
                  </a:schemeClr>
                </a:solidFill>
              </a:rPr>
              <a:t> al </a:t>
            </a:r>
            <a:r>
              <a:rPr lang="en-US" sz="2000" dirty="0" err="1">
                <a:solidFill>
                  <a:schemeClr val="bg2">
                    <a:lumMod val="25000"/>
                  </a:schemeClr>
                </a:solidFill>
              </a:rPr>
              <a:t>área</a:t>
            </a:r>
            <a:r>
              <a:rPr lang="en-US" sz="2000" dirty="0">
                <a:solidFill>
                  <a:schemeClr val="bg2">
                    <a:lumMod val="25000"/>
                  </a:schemeClr>
                </a:solidFill>
              </a:rPr>
              <a:t> </a:t>
            </a:r>
            <a:r>
              <a:rPr lang="en-US" sz="2000" dirty="0" err="1">
                <a:solidFill>
                  <a:schemeClr val="bg2">
                    <a:lumMod val="25000"/>
                  </a:schemeClr>
                </a:solidFill>
              </a:rPr>
              <a:t>correspondiente</a:t>
            </a:r>
            <a:endParaRPr lang="en-US" sz="2000" dirty="0">
              <a:solidFill>
                <a:schemeClr val="bg2">
                  <a:lumMod val="25000"/>
                </a:schemeClr>
              </a:solidFill>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latin typeface="212 Moon Child Sans" panose="02000500000000000000" pitchFamily="50" charset="0"/>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4098" name="Picture 2" descr="✺ Dónde Conseguir el Certificado de Residencia en Chile 【 2020 】">
            <a:extLst>
              <a:ext uri="{FF2B5EF4-FFF2-40B4-BE49-F238E27FC236}">
                <a16:creationId xmlns:a16="http://schemas.microsoft.com/office/drawing/2014/main" id="{2279867C-BD31-496A-B791-004934FC29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 r="-2" b="-2"/>
          <a:stretch/>
        </p:blipFill>
        <p:spPr bwMode="auto">
          <a:xfrm>
            <a:off x="6292012"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Resultado de imagen para gestión docu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4" descr="Resultado de imagen para gestión docum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B9F055C5-AE14-EDE5-DD7E-E81A1D90C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7" name="Imagen 6">
            <a:extLst>
              <a:ext uri="{FF2B5EF4-FFF2-40B4-BE49-F238E27FC236}">
                <a16:creationId xmlns:a16="http://schemas.microsoft.com/office/drawing/2014/main" id="{7F731A83-6CC2-4C17-6161-39FE5DB819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3957789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C5D4E-1B3A-92AD-2998-4959E5931D97}"/>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9AF787E6-FC83-849A-B05E-6AA916579E1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A0521457-6921-7F7D-28F9-A25085B80E5A}"/>
              </a:ext>
            </a:extLst>
          </p:cNvPr>
          <p:cNvSpPr txBox="1"/>
          <p:nvPr/>
        </p:nvSpPr>
        <p:spPr>
          <a:xfrm>
            <a:off x="1016773" y="2038016"/>
            <a:ext cx="5555087" cy="3539430"/>
          </a:xfrm>
          <a:prstGeom prst="rect">
            <a:avLst/>
          </a:prstGeom>
          <a:noFill/>
        </p:spPr>
        <p:txBody>
          <a:bodyPr wrap="square" rtlCol="0">
            <a:spAutoFit/>
          </a:bodyPr>
          <a:lstStyle/>
          <a:p>
            <a:r>
              <a:rPr lang="es-ES" sz="2800" dirty="0">
                <a:solidFill>
                  <a:schemeClr val="bg2">
                    <a:lumMod val="25000"/>
                  </a:schemeClr>
                </a:solidFill>
                <a:latin typeface="212 Moon Child Sans" panose="02000500000000000000" pitchFamily="50" charset="0"/>
              </a:rPr>
              <a:t>3) Coadyuvar en la localización precisa del documento con los encargados de los archivos de trámite.</a:t>
            </a:r>
          </a:p>
          <a:p>
            <a:endParaRPr lang="es-ES" sz="2800" dirty="0">
              <a:solidFill>
                <a:schemeClr val="bg2">
                  <a:lumMod val="25000"/>
                </a:schemeClr>
              </a:solidFill>
              <a:latin typeface="212 Moon Child Sans" panose="02000500000000000000" pitchFamily="50" charset="0"/>
            </a:endParaRPr>
          </a:p>
          <a:p>
            <a:r>
              <a:rPr lang="es-ES" sz="2800" dirty="0">
                <a:solidFill>
                  <a:schemeClr val="bg2">
                    <a:lumMod val="25000"/>
                  </a:schemeClr>
                </a:solidFill>
                <a:latin typeface="212 Moon Child Sans" panose="02000500000000000000" pitchFamily="50" charset="0"/>
              </a:rPr>
              <a:t>4) Aportar datos sobre los asuntos recibidos y tramitados por la unidad responsable.</a:t>
            </a:r>
            <a:endParaRPr lang="es-MX" sz="2800" dirty="0">
              <a:solidFill>
                <a:schemeClr val="bg2">
                  <a:lumMod val="25000"/>
                </a:schemeClr>
              </a:solidFill>
              <a:latin typeface="212 Moon Child Sans" panose="02000500000000000000" pitchFamily="50" charset="0"/>
            </a:endParaRPr>
          </a:p>
        </p:txBody>
      </p:sp>
      <p:pic>
        <p:nvPicPr>
          <p:cNvPr id="8" name="Imagen 7">
            <a:extLst>
              <a:ext uri="{FF2B5EF4-FFF2-40B4-BE49-F238E27FC236}">
                <a16:creationId xmlns:a16="http://schemas.microsoft.com/office/drawing/2014/main" id="{9FF8E0B1-70EF-76D9-4122-7D433D43E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1860" y="3042621"/>
            <a:ext cx="5106817" cy="3271033"/>
          </a:xfrm>
          <a:prstGeom prst="rect">
            <a:avLst/>
          </a:prstGeom>
        </p:spPr>
      </p:pic>
      <p:pic>
        <p:nvPicPr>
          <p:cNvPr id="4" name="Imagen 3">
            <a:extLst>
              <a:ext uri="{FF2B5EF4-FFF2-40B4-BE49-F238E27FC236}">
                <a16:creationId xmlns:a16="http://schemas.microsoft.com/office/drawing/2014/main" id="{9EE0B603-9A62-7767-57C6-3D51762D14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518640A8-79AE-EF78-FE87-026A5D60F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372829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52764-799F-572F-6557-59116170E88E}"/>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EDB0E98D-73ED-2B0D-B742-FAD43169100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Diagrama 10">
            <a:extLst>
              <a:ext uri="{FF2B5EF4-FFF2-40B4-BE49-F238E27FC236}">
                <a16:creationId xmlns:a16="http://schemas.microsoft.com/office/drawing/2014/main" id="{E0A39E4D-F096-FDD2-577A-32EF4DD3105F}"/>
              </a:ext>
            </a:extLst>
          </p:cNvPr>
          <p:cNvGraphicFramePr/>
          <p:nvPr>
            <p:extLst>
              <p:ext uri="{D42A27DB-BD31-4B8C-83A1-F6EECF244321}">
                <p14:modId xmlns:p14="http://schemas.microsoft.com/office/powerpoint/2010/main" val="4280984965"/>
              </p:ext>
            </p:extLst>
          </p:nvPr>
        </p:nvGraphicFramePr>
        <p:xfrm>
          <a:off x="2112179" y="2267338"/>
          <a:ext cx="8203842" cy="423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875C2099-241E-BA17-2079-2B92EC81021E}"/>
              </a:ext>
            </a:extLst>
          </p:cNvPr>
          <p:cNvSpPr txBox="1"/>
          <p:nvPr/>
        </p:nvSpPr>
        <p:spPr>
          <a:xfrm>
            <a:off x="1101713" y="1047070"/>
            <a:ext cx="8203842" cy="1077218"/>
          </a:xfrm>
          <a:prstGeom prst="rect">
            <a:avLst/>
          </a:prstGeom>
          <a:noFill/>
        </p:spPr>
        <p:txBody>
          <a:bodyPr wrap="square" rtlCol="0">
            <a:spAutoFit/>
          </a:bodyPr>
          <a:lstStyle/>
          <a:p>
            <a:r>
              <a:rPr lang="es-ES" sz="3200" dirty="0">
                <a:solidFill>
                  <a:schemeClr val="bg2">
                    <a:lumMod val="50000"/>
                  </a:schemeClr>
                </a:solidFill>
                <a:latin typeface="212 Moon Child Sans" panose="02000500000000000000" pitchFamily="50" charset="0"/>
              </a:rPr>
              <a:t>La Unidad de Correspondencia controla tres procesos:</a:t>
            </a:r>
            <a:endParaRPr lang="es-MX" sz="3200" dirty="0">
              <a:solidFill>
                <a:schemeClr val="bg2">
                  <a:lumMod val="50000"/>
                </a:schemeClr>
              </a:solidFill>
              <a:latin typeface="212 Moon Child Sans" panose="02000500000000000000" pitchFamily="50" charset="0"/>
            </a:endParaRPr>
          </a:p>
        </p:txBody>
      </p:sp>
      <p:pic>
        <p:nvPicPr>
          <p:cNvPr id="2" name="Imagen 1">
            <a:extLst>
              <a:ext uri="{FF2B5EF4-FFF2-40B4-BE49-F238E27FC236}">
                <a16:creationId xmlns:a16="http://schemas.microsoft.com/office/drawing/2014/main" id="{D80B7C81-8243-2379-4047-BE8FFC333A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4" name="Imagen 3">
            <a:extLst>
              <a:ext uri="{FF2B5EF4-FFF2-40B4-BE49-F238E27FC236}">
                <a16:creationId xmlns:a16="http://schemas.microsoft.com/office/drawing/2014/main" id="{BF22F754-5D7B-C559-D712-D506395845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48415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AutoShape 2" descr="Resultado de imagen para gestión docu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4" descr="Resultado de imagen para gestión docum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6" descr="Resultado de imagen para gestión document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6" name="Diagrama 5">
            <a:extLst>
              <a:ext uri="{FF2B5EF4-FFF2-40B4-BE49-F238E27FC236}">
                <a16:creationId xmlns:a16="http://schemas.microsoft.com/office/drawing/2014/main" id="{0A855490-7B4E-40AC-9759-45C96B99A510}"/>
              </a:ext>
            </a:extLst>
          </p:cNvPr>
          <p:cNvGraphicFramePr/>
          <p:nvPr>
            <p:extLst>
              <p:ext uri="{D42A27DB-BD31-4B8C-83A1-F6EECF244321}">
                <p14:modId xmlns:p14="http://schemas.microsoft.com/office/powerpoint/2010/main" val="3831965728"/>
              </p:ext>
            </p:extLst>
          </p:nvPr>
        </p:nvGraphicFramePr>
        <p:xfrm>
          <a:off x="-802848" y="861688"/>
          <a:ext cx="8628542" cy="5271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Summer Office Hours – Horario de la oficina durante el verano – Waldo  Middle School">
            <a:extLst>
              <a:ext uri="{FF2B5EF4-FFF2-40B4-BE49-F238E27FC236}">
                <a16:creationId xmlns:a16="http://schemas.microsoft.com/office/drawing/2014/main" id="{6BD14ACA-ECD1-4709-A0EC-A50ECC2B15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786" y="295683"/>
            <a:ext cx="7411045" cy="610870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ABB49BA-12B9-49AF-98E1-11C93772842A}"/>
              </a:ext>
            </a:extLst>
          </p:cNvPr>
          <p:cNvSpPr txBox="1"/>
          <p:nvPr/>
        </p:nvSpPr>
        <p:spPr>
          <a:xfrm>
            <a:off x="307975" y="1022026"/>
            <a:ext cx="3156792" cy="1231106"/>
          </a:xfrm>
          <a:prstGeom prst="rect">
            <a:avLst/>
          </a:prstGeom>
          <a:noFill/>
        </p:spPr>
        <p:txBody>
          <a:bodyPr wrap="square" rtlCol="0">
            <a:spAutoFit/>
          </a:bodyPr>
          <a:lstStyle/>
          <a:p>
            <a:r>
              <a:rPr lang="es-ES" sz="2800" dirty="0">
                <a:latin typeface="212 Moon Child Sans" panose="02000500000000000000" pitchFamily="50" charset="0"/>
              </a:rPr>
              <a:t>Tipos de Correspondencia:</a:t>
            </a:r>
          </a:p>
          <a:p>
            <a:endParaRPr lang="es-MX" dirty="0"/>
          </a:p>
        </p:txBody>
      </p:sp>
      <p:pic>
        <p:nvPicPr>
          <p:cNvPr id="2" name="Imagen 1">
            <a:extLst>
              <a:ext uri="{FF2B5EF4-FFF2-40B4-BE49-F238E27FC236}">
                <a16:creationId xmlns:a16="http://schemas.microsoft.com/office/drawing/2014/main" id="{346EF696-EF3F-D41A-309A-E417702BEF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3" name="Imagen 2">
            <a:extLst>
              <a:ext uri="{FF2B5EF4-FFF2-40B4-BE49-F238E27FC236}">
                <a16:creationId xmlns:a16="http://schemas.microsoft.com/office/drawing/2014/main" id="{17369CC5-1A2A-9833-5FA4-52BD9C32B5F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854064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7" name="Straight Connector 13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3FC0FC56-AB8A-40BB-BD3E-42026DC82FCA}"/>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a:lnSpc>
                <a:spcPct val="90000"/>
              </a:lnSpc>
              <a:spcAft>
                <a:spcPts val="600"/>
              </a:spcAft>
            </a:pPr>
            <a:r>
              <a:rPr lang="en-US" sz="2400" dirty="0">
                <a:latin typeface="212 Moon Child Sans" panose="02000500000000000000" pitchFamily="50" charset="0"/>
              </a:rPr>
              <a:t>La Unidad de Correspondencia debe </a:t>
            </a:r>
            <a:r>
              <a:rPr lang="en-US" sz="2400" dirty="0" err="1">
                <a:latin typeface="212 Moon Child Sans" panose="02000500000000000000" pitchFamily="50" charset="0"/>
              </a:rPr>
              <a:t>ajustar</a:t>
            </a:r>
            <a:r>
              <a:rPr lang="en-US" sz="2400" dirty="0">
                <a:latin typeface="212 Moon Child Sans" panose="02000500000000000000" pitchFamily="50" charset="0"/>
              </a:rPr>
              <a:t> sus </a:t>
            </a:r>
            <a:r>
              <a:rPr lang="en-US" sz="2400" dirty="0" err="1">
                <a:latin typeface="212 Moon Child Sans" panose="02000500000000000000" pitchFamily="50" charset="0"/>
              </a:rPr>
              <a:t>procesos</a:t>
            </a:r>
            <a:r>
              <a:rPr lang="en-US" sz="2400" dirty="0">
                <a:latin typeface="212 Moon Child Sans" panose="02000500000000000000" pitchFamily="50" charset="0"/>
              </a:rPr>
              <a:t> de </a:t>
            </a:r>
            <a:r>
              <a:rPr lang="en-US" sz="2400" dirty="0" err="1">
                <a:latin typeface="212 Moon Child Sans" panose="02000500000000000000" pitchFamily="50" charset="0"/>
              </a:rPr>
              <a:t>tal</a:t>
            </a:r>
            <a:r>
              <a:rPr lang="en-US" sz="2400" dirty="0">
                <a:latin typeface="212 Moon Child Sans" panose="02000500000000000000" pitchFamily="50" charset="0"/>
              </a:rPr>
              <a:t> forma que </a:t>
            </a:r>
            <a:r>
              <a:rPr lang="en-US" sz="2400" dirty="0" err="1">
                <a:latin typeface="212 Moon Child Sans" panose="02000500000000000000" pitchFamily="50" charset="0"/>
              </a:rPr>
              <a:t>estos</a:t>
            </a:r>
            <a:r>
              <a:rPr lang="en-US" sz="2400" dirty="0">
                <a:latin typeface="212 Moon Child Sans" panose="02000500000000000000" pitchFamily="50" charset="0"/>
              </a:rPr>
              <a:t> </a:t>
            </a:r>
            <a:r>
              <a:rPr lang="en-US" sz="2400" dirty="0" err="1">
                <a:latin typeface="212 Moon Child Sans" panose="02000500000000000000" pitchFamily="50" charset="0"/>
              </a:rPr>
              <a:t>contribuyan</a:t>
            </a:r>
            <a:r>
              <a:rPr lang="en-US" sz="2400" dirty="0">
                <a:latin typeface="212 Moon Child Sans" panose="02000500000000000000" pitchFamily="50" charset="0"/>
              </a:rPr>
              <a:t> al </a:t>
            </a:r>
            <a:r>
              <a:rPr lang="en-US" sz="2400" dirty="0" err="1">
                <a:latin typeface="212 Moon Child Sans" panose="02000500000000000000" pitchFamily="50" charset="0"/>
              </a:rPr>
              <a:t>desarrollo</a:t>
            </a:r>
            <a:r>
              <a:rPr lang="en-US" sz="2400" dirty="0">
                <a:latin typeface="212 Moon Child Sans" panose="02000500000000000000" pitchFamily="50" charset="0"/>
              </a:rPr>
              <a:t> del </a:t>
            </a:r>
            <a:r>
              <a:rPr lang="en-US" sz="2400" dirty="0" err="1">
                <a:latin typeface="212 Moon Child Sans" panose="02000500000000000000" pitchFamily="50" charset="0"/>
              </a:rPr>
              <a:t>programa</a:t>
            </a:r>
            <a:r>
              <a:rPr lang="en-US" sz="2400" dirty="0">
                <a:latin typeface="212 Moon Child Sans" panose="02000500000000000000" pitchFamily="50" charset="0"/>
              </a:rPr>
              <a:t> de </a:t>
            </a:r>
            <a:r>
              <a:rPr lang="en-US" sz="2400" dirty="0" err="1">
                <a:latin typeface="212 Moon Child Sans" panose="02000500000000000000" pitchFamily="50" charset="0"/>
              </a:rPr>
              <a:t>gestión</a:t>
            </a:r>
            <a:r>
              <a:rPr lang="en-US" sz="2400" dirty="0">
                <a:latin typeface="212 Moon Child Sans" panose="02000500000000000000" pitchFamily="50" charset="0"/>
              </a:rPr>
              <a:t> documental y a los </a:t>
            </a:r>
            <a:r>
              <a:rPr lang="en-US" sz="2400" dirty="0" err="1">
                <a:latin typeface="212 Moon Child Sans" panose="02000500000000000000" pitchFamily="50" charset="0"/>
              </a:rPr>
              <a:t>programas</a:t>
            </a:r>
            <a:r>
              <a:rPr lang="en-US" sz="2400" dirty="0">
                <a:latin typeface="212 Moon Child Sans" panose="02000500000000000000" pitchFamily="50" charset="0"/>
              </a:rPr>
              <a:t> de </a:t>
            </a:r>
            <a:r>
              <a:rPr lang="en-US" sz="2400" dirty="0" err="1">
                <a:latin typeface="212 Moon Child Sans" panose="02000500000000000000" pitchFamily="50" charset="0"/>
              </a:rPr>
              <a:t>conservación</a:t>
            </a:r>
            <a:r>
              <a:rPr lang="en-US" sz="2400" dirty="0">
                <a:latin typeface="212 Moon Child Sans" panose="02000500000000000000" pitchFamily="50" charset="0"/>
              </a:rPr>
              <a:t> de la </a:t>
            </a:r>
            <a:r>
              <a:rPr lang="en-US" sz="2400" dirty="0" err="1">
                <a:latin typeface="212 Moon Child Sans" panose="02000500000000000000" pitchFamily="50" charset="0"/>
              </a:rPr>
              <a:t>institución</a:t>
            </a:r>
            <a:r>
              <a:rPr lang="en-US" sz="2400" dirty="0">
                <a:latin typeface="212 Moon Child Sans" panose="02000500000000000000" pitchFamily="50" charset="0"/>
              </a:rPr>
              <a:t> </a:t>
            </a:r>
          </a:p>
        </p:txBody>
      </p:sp>
      <p:pic>
        <p:nvPicPr>
          <p:cNvPr id="5" name="Imagen 4">
            <a:extLst>
              <a:ext uri="{FF2B5EF4-FFF2-40B4-BE49-F238E27FC236}">
                <a16:creationId xmlns:a16="http://schemas.microsoft.com/office/drawing/2014/main" id="{920AA002-D3E4-96AF-D4B2-DCB937D1B758}"/>
              </a:ext>
            </a:extLst>
          </p:cNvPr>
          <p:cNvPicPr>
            <a:picLocks noChangeAspect="1"/>
          </p:cNvPicPr>
          <p:nvPr/>
        </p:nvPicPr>
        <p:blipFill rotWithShape="1">
          <a:blip r:embed="rId2">
            <a:extLst>
              <a:ext uri="{28A0092B-C50C-407E-A947-70E740481C1C}">
                <a14:useLocalDpi xmlns:a14="http://schemas.microsoft.com/office/drawing/2010/main" val="0"/>
              </a:ext>
            </a:extLst>
          </a:blip>
          <a:srcRect b="7270"/>
          <a:stretch/>
        </p:blipFill>
        <p:spPr>
          <a:xfrm>
            <a:off x="4906613" y="512153"/>
            <a:ext cx="6551379" cy="5123538"/>
          </a:xfrm>
          <a:prstGeom prst="rect">
            <a:avLst/>
          </a:prstGeom>
        </p:spPr>
      </p:pic>
      <p:pic>
        <p:nvPicPr>
          <p:cNvPr id="2" name="Imagen 1">
            <a:extLst>
              <a:ext uri="{FF2B5EF4-FFF2-40B4-BE49-F238E27FC236}">
                <a16:creationId xmlns:a16="http://schemas.microsoft.com/office/drawing/2014/main" id="{AD2CBB24-B6A2-A8DE-6F03-C6E9DBD73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4" name="Imagen 3">
            <a:extLst>
              <a:ext uri="{FF2B5EF4-FFF2-40B4-BE49-F238E27FC236}">
                <a16:creationId xmlns:a16="http://schemas.microsoft.com/office/drawing/2014/main" id="{442825DD-CCC8-7F29-B44B-80F4F25C4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72" y="347069"/>
            <a:ext cx="2282957" cy="667513"/>
          </a:xfrm>
          <a:prstGeom prst="rect">
            <a:avLst/>
          </a:prstGeom>
        </p:spPr>
      </p:pic>
    </p:spTree>
    <p:extLst>
      <p:ext uri="{BB962C8B-B14F-4D97-AF65-F5344CB8AC3E}">
        <p14:creationId xmlns:p14="http://schemas.microsoft.com/office/powerpoint/2010/main" val="1669618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FE8ED8-EC13-F901-4D72-F24684431753}"/>
            </a:ext>
          </a:extLst>
        </p:cNvPr>
        <p:cNvGrpSpPr/>
        <p:nvPr/>
      </p:nvGrpSpPr>
      <p:grpSpPr>
        <a:xfrm>
          <a:off x="0" y="0"/>
          <a:ext cx="0" cy="0"/>
          <a:chOff x="0" y="0"/>
          <a:chExt cx="0" cy="0"/>
        </a:xfrm>
      </p:grpSpPr>
      <p:sp>
        <p:nvSpPr>
          <p:cNvPr id="135" name="Freeform 5">
            <a:extLst>
              <a:ext uri="{FF2B5EF4-FFF2-40B4-BE49-F238E27FC236}">
                <a16:creationId xmlns:a16="http://schemas.microsoft.com/office/drawing/2014/main" id="{09179011-BA9C-4901-D267-E66F0ADDC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7" name="Straight Connector 136">
            <a:extLst>
              <a:ext uri="{FF2B5EF4-FFF2-40B4-BE49-F238E27FC236}">
                <a16:creationId xmlns:a16="http://schemas.microsoft.com/office/drawing/2014/main" id="{489D1D22-FC9B-960D-0582-1C423DE86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4DC37729-5AD2-3B78-686F-D76787FD1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47" y="1676944"/>
            <a:ext cx="4929922" cy="3504111"/>
          </a:xfrm>
          <a:prstGeom prst="rect">
            <a:avLst/>
          </a:prstGeom>
        </p:spPr>
      </p:pic>
      <p:sp>
        <p:nvSpPr>
          <p:cNvPr id="8" name="CuadroTexto 7">
            <a:extLst>
              <a:ext uri="{FF2B5EF4-FFF2-40B4-BE49-F238E27FC236}">
                <a16:creationId xmlns:a16="http://schemas.microsoft.com/office/drawing/2014/main" id="{22A64E5F-1E68-504F-963F-6343984AEF2D}"/>
              </a:ext>
            </a:extLst>
          </p:cNvPr>
          <p:cNvSpPr txBox="1"/>
          <p:nvPr/>
        </p:nvSpPr>
        <p:spPr>
          <a:xfrm>
            <a:off x="5377169" y="930402"/>
            <a:ext cx="6134876" cy="4512004"/>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212 Moon Child Sans" panose="02000500000000000000" pitchFamily="50" charset="0"/>
                <a:ea typeface="+mn-ea"/>
                <a:cs typeface="+mn-cs"/>
              </a:rPr>
              <a:t>CONTROL DE LA CORRESPONDNCIA DE ENTRADA</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1" i="0" u="none" strike="noStrike" kern="1200" cap="none" spc="0" normalizeH="0" baseline="0" noProof="0" dirty="0">
              <a:ln>
                <a:noFill/>
              </a:ln>
              <a:solidFill>
                <a:schemeClr val="tx1">
                  <a:lumMod val="50000"/>
                  <a:lumOff val="50000"/>
                </a:schemeClr>
              </a:solidFill>
              <a:effectLst/>
              <a:uLnTx/>
              <a:uFillTx/>
              <a:latin typeface="212 Moon Child Sans" panose="02000500000000000000" pitchFamily="50"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err="1">
                <a:ln>
                  <a:noFill/>
                </a:ln>
                <a:solidFill>
                  <a:schemeClr val="tx1">
                    <a:lumMod val="50000"/>
                    <a:lumOff val="50000"/>
                  </a:schemeClr>
                </a:solidFill>
                <a:effectLst/>
                <a:uLnTx/>
                <a:uFillTx/>
                <a:latin typeface="212 Moon Child Sans" panose="02000500000000000000" pitchFamily="50" charset="0"/>
                <a:ea typeface="+mn-ea"/>
                <a:cs typeface="+mn-cs"/>
              </a:rPr>
              <a:t>Acontinuación</a:t>
            </a:r>
            <a:r>
              <a:rPr kumimoji="0" lang="en-US" sz="4400" b="1" i="0" u="none" strike="noStrike" kern="1200" cap="none" spc="0" normalizeH="0" baseline="0" noProof="0" dirty="0">
                <a:ln>
                  <a:noFill/>
                </a:ln>
                <a:solidFill>
                  <a:schemeClr val="tx1">
                    <a:lumMod val="50000"/>
                    <a:lumOff val="50000"/>
                  </a:schemeClr>
                </a:solidFill>
                <a:effectLst/>
                <a:uLnTx/>
                <a:uFillTx/>
                <a:latin typeface="212 Moon Child Sans" panose="02000500000000000000" pitchFamily="50" charset="0"/>
                <a:ea typeface="+mn-ea"/>
                <a:cs typeface="+mn-cs"/>
              </a:rPr>
              <a:t> </a:t>
            </a:r>
            <a:r>
              <a:rPr kumimoji="0" lang="en-US" sz="4400" b="1" i="0" u="none" strike="noStrike" kern="1200" cap="none" spc="0" normalizeH="0" baseline="0" noProof="0" dirty="0" err="1">
                <a:ln>
                  <a:noFill/>
                </a:ln>
                <a:solidFill>
                  <a:schemeClr val="tx1">
                    <a:lumMod val="50000"/>
                    <a:lumOff val="50000"/>
                  </a:schemeClr>
                </a:solidFill>
                <a:effectLst/>
                <a:uLnTx/>
                <a:uFillTx/>
                <a:latin typeface="212 Moon Child Sans" panose="02000500000000000000" pitchFamily="50" charset="0"/>
                <a:ea typeface="+mn-ea"/>
                <a:cs typeface="+mn-cs"/>
              </a:rPr>
              <a:t>analizaremos</a:t>
            </a:r>
            <a:r>
              <a:rPr kumimoji="0" lang="en-US" sz="4400" b="1" i="0" u="none" strike="noStrike" kern="1200" cap="none" spc="0" normalizeH="0" baseline="0" noProof="0" dirty="0">
                <a:ln>
                  <a:noFill/>
                </a:ln>
                <a:solidFill>
                  <a:schemeClr val="tx1">
                    <a:lumMod val="50000"/>
                    <a:lumOff val="50000"/>
                  </a:schemeClr>
                </a:solidFill>
                <a:effectLst/>
                <a:uLnTx/>
                <a:uFillTx/>
                <a:latin typeface="212 Moon Child Sans" panose="02000500000000000000" pitchFamily="50" charset="0"/>
                <a:ea typeface="+mn-ea"/>
                <a:cs typeface="+mn-cs"/>
              </a:rPr>
              <a:t> </a:t>
            </a:r>
            <a:r>
              <a:rPr kumimoji="0" lang="en-US" sz="4400" b="1" i="0" u="none" strike="noStrike" kern="1200" cap="none" spc="0" normalizeH="0" baseline="0" noProof="0" dirty="0" err="1">
                <a:ln>
                  <a:noFill/>
                </a:ln>
                <a:solidFill>
                  <a:schemeClr val="tx1">
                    <a:lumMod val="50000"/>
                    <a:lumOff val="50000"/>
                  </a:schemeClr>
                </a:solidFill>
                <a:effectLst/>
                <a:uLnTx/>
                <a:uFillTx/>
                <a:latin typeface="212 Moon Child Sans" panose="02000500000000000000" pitchFamily="50" charset="0"/>
                <a:ea typeface="+mn-ea"/>
                <a:cs typeface="+mn-cs"/>
              </a:rPr>
              <a:t>los</a:t>
            </a:r>
            <a:r>
              <a:rPr kumimoji="0" lang="en-US" sz="4400" b="1" i="0" u="none" strike="noStrike" kern="1200" cap="none" spc="0" normalizeH="0" baseline="0" noProof="0" dirty="0">
                <a:ln>
                  <a:noFill/>
                </a:ln>
                <a:solidFill>
                  <a:schemeClr val="tx1">
                    <a:lumMod val="50000"/>
                    <a:lumOff val="50000"/>
                  </a:schemeClr>
                </a:solidFill>
                <a:effectLst/>
                <a:uLnTx/>
                <a:uFillTx/>
                <a:latin typeface="212 Moon Child Sans" panose="02000500000000000000" pitchFamily="50" charset="0"/>
                <a:ea typeface="+mn-ea"/>
                <a:cs typeface="+mn-cs"/>
              </a:rPr>
              <a:t> </a:t>
            </a:r>
            <a:r>
              <a:rPr kumimoji="0" lang="en-US" sz="4400" b="1" i="0" u="none" strike="noStrike" kern="1200" cap="none" spc="0" normalizeH="0" baseline="0" noProof="0" dirty="0" err="1">
                <a:ln>
                  <a:noFill/>
                </a:ln>
                <a:solidFill>
                  <a:schemeClr val="tx1">
                    <a:lumMod val="50000"/>
                    <a:lumOff val="50000"/>
                  </a:schemeClr>
                </a:solidFill>
                <a:effectLst/>
                <a:uLnTx/>
                <a:uFillTx/>
                <a:latin typeface="212 Moon Child Sans" panose="02000500000000000000" pitchFamily="50" charset="0"/>
                <a:ea typeface="+mn-ea"/>
                <a:cs typeface="+mn-cs"/>
              </a:rPr>
              <a:t>procesos</a:t>
            </a:r>
            <a:r>
              <a:rPr kumimoji="0" lang="en-US" sz="4400" b="1" i="0" u="none" strike="noStrike" kern="1200" cap="none" spc="0" normalizeH="0" baseline="0" noProof="0" dirty="0">
                <a:ln>
                  <a:noFill/>
                </a:ln>
                <a:solidFill>
                  <a:schemeClr val="tx1">
                    <a:lumMod val="50000"/>
                    <a:lumOff val="50000"/>
                  </a:schemeClr>
                </a:solidFill>
                <a:effectLst/>
                <a:uLnTx/>
                <a:uFillTx/>
                <a:latin typeface="212 Moon Child Sans" panose="02000500000000000000" pitchFamily="50" charset="0"/>
                <a:ea typeface="+mn-ea"/>
                <a:cs typeface="+mn-cs"/>
              </a:rPr>
              <a:t> que lo </a:t>
            </a:r>
            <a:r>
              <a:rPr kumimoji="0" lang="en-US" sz="4400" b="1" i="0" u="none" strike="noStrike" kern="1200" cap="none" spc="0" normalizeH="0" baseline="0" noProof="0" dirty="0" err="1">
                <a:ln>
                  <a:noFill/>
                </a:ln>
                <a:solidFill>
                  <a:schemeClr val="tx1">
                    <a:lumMod val="50000"/>
                    <a:lumOff val="50000"/>
                  </a:schemeClr>
                </a:solidFill>
                <a:effectLst/>
                <a:uLnTx/>
                <a:uFillTx/>
                <a:latin typeface="212 Moon Child Sans" panose="02000500000000000000" pitchFamily="50" charset="0"/>
                <a:ea typeface="+mn-ea"/>
                <a:cs typeface="+mn-cs"/>
              </a:rPr>
              <a:t>integran</a:t>
            </a:r>
            <a:r>
              <a:rPr kumimoji="0" lang="en-US" sz="4400" b="1" i="0" u="none" strike="noStrike" kern="1200" cap="none" spc="0" normalizeH="0" baseline="0" noProof="0" dirty="0">
                <a:ln>
                  <a:noFill/>
                </a:ln>
                <a:solidFill>
                  <a:schemeClr val="tx1">
                    <a:lumMod val="50000"/>
                    <a:lumOff val="50000"/>
                  </a:schemeClr>
                </a:solidFill>
                <a:effectLst/>
                <a:uLnTx/>
                <a:uFillTx/>
                <a:latin typeface="212 Moon Child Sans" panose="02000500000000000000" pitchFamily="50" charset="0"/>
                <a:ea typeface="+mn-ea"/>
                <a:cs typeface="+mn-cs"/>
              </a:rPr>
              <a:t>:</a:t>
            </a:r>
            <a:endParaRPr lang="es-MX" dirty="0">
              <a:solidFill>
                <a:schemeClr val="tx1">
                  <a:lumMod val="50000"/>
                  <a:lumOff val="50000"/>
                </a:schemeClr>
              </a:solidFill>
            </a:endParaRPr>
          </a:p>
        </p:txBody>
      </p:sp>
      <p:pic>
        <p:nvPicPr>
          <p:cNvPr id="2" name="Imagen 1">
            <a:extLst>
              <a:ext uri="{FF2B5EF4-FFF2-40B4-BE49-F238E27FC236}">
                <a16:creationId xmlns:a16="http://schemas.microsoft.com/office/drawing/2014/main" id="{AD1B4418-E810-1D08-9713-84C878A8D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5" name="Imagen 4">
            <a:extLst>
              <a:ext uri="{FF2B5EF4-FFF2-40B4-BE49-F238E27FC236}">
                <a16:creationId xmlns:a16="http://schemas.microsoft.com/office/drawing/2014/main" id="{CE0F1349-9267-36B7-563E-03692EC0F5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1643291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9C82C-D033-AAA0-E635-13581BDBA25D}"/>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3C543D4B-9A23-1192-0851-1FA9095CF488}"/>
              </a:ext>
            </a:extLst>
          </p:cNvPr>
          <p:cNvPicPr>
            <a:picLocks noChangeAspect="1"/>
          </p:cNvPicPr>
          <p:nvPr/>
        </p:nvPicPr>
        <p:blipFill rotWithShape="1">
          <a:blip r:embed="rId2">
            <a:extLst>
              <a:ext uri="{28A0092B-C50C-407E-A947-70E740481C1C}">
                <a14:useLocalDpi xmlns:a14="http://schemas.microsoft.com/office/drawing/2010/main" val="0"/>
              </a:ext>
            </a:extLst>
          </a:blip>
          <a:srcRect b="9632"/>
          <a:stretch/>
        </p:blipFill>
        <p:spPr>
          <a:xfrm>
            <a:off x="3532349" y="160338"/>
            <a:ext cx="5127301" cy="3871056"/>
          </a:xfrm>
          <a:prstGeom prst="rect">
            <a:avLst/>
          </a:prstGeom>
        </p:spPr>
      </p:pic>
      <p:sp>
        <p:nvSpPr>
          <p:cNvPr id="3" name="AutoShape 2" descr="Imágenes animadas de Tiro al blanco, gifs animados de Tiro al blanco">
            <a:extLst>
              <a:ext uri="{FF2B5EF4-FFF2-40B4-BE49-F238E27FC236}">
                <a16:creationId xmlns:a16="http://schemas.microsoft.com/office/drawing/2014/main" id="{3A3CEF61-2790-244E-024C-53BD8FA02DE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6726796A-C62F-EF58-0082-83FCA794A43D}"/>
              </a:ext>
            </a:extLst>
          </p:cNvPr>
          <p:cNvSpPr txBox="1"/>
          <p:nvPr/>
        </p:nvSpPr>
        <p:spPr>
          <a:xfrm>
            <a:off x="1488929" y="4218281"/>
            <a:ext cx="9565028" cy="1249240"/>
          </a:xfrm>
          <a:prstGeom prst="rect">
            <a:avLst/>
          </a:prstGeom>
        </p:spPr>
        <p:txBody>
          <a:bodyPr vert="horz" lIns="91440" tIns="45720" rIns="91440" bIns="45720" rtlCol="0">
            <a:noAutofit/>
          </a:bodyPr>
          <a:lstStyle/>
          <a:p>
            <a:pPr>
              <a:lnSpc>
                <a:spcPct val="90000"/>
              </a:lnSpc>
              <a:spcAft>
                <a:spcPts val="600"/>
              </a:spcAft>
            </a:pPr>
            <a:r>
              <a:rPr lang="en-US" sz="2800" dirty="0">
                <a:solidFill>
                  <a:schemeClr val="tx1">
                    <a:lumMod val="50000"/>
                    <a:lumOff val="50000"/>
                  </a:schemeClr>
                </a:solidFill>
                <a:latin typeface="212 Moon Child Sans" panose="02000500000000000000" pitchFamily="50" charset="0"/>
              </a:rPr>
              <a:t>RECEPCIÓN DE LA CORRESPONDENCIA : </a:t>
            </a:r>
            <a:r>
              <a:rPr lang="en-US" sz="2800" dirty="0" err="1">
                <a:solidFill>
                  <a:schemeClr val="tx1">
                    <a:lumMod val="50000"/>
                    <a:lumOff val="50000"/>
                  </a:schemeClr>
                </a:solidFill>
                <a:latin typeface="212 Moon Child Sans" panose="02000500000000000000" pitchFamily="50" charset="0"/>
              </a:rPr>
              <a:t>Actividad</a:t>
            </a:r>
            <a:r>
              <a:rPr lang="en-US" sz="2800" dirty="0">
                <a:solidFill>
                  <a:schemeClr val="tx1">
                    <a:lumMod val="50000"/>
                    <a:lumOff val="50000"/>
                  </a:schemeClr>
                </a:solidFill>
                <a:latin typeface="212 Moon Child Sans" panose="02000500000000000000" pitchFamily="50" charset="0"/>
              </a:rPr>
              <a:t> </a:t>
            </a:r>
            <a:r>
              <a:rPr lang="en-US" sz="2800" dirty="0" err="1">
                <a:solidFill>
                  <a:schemeClr val="tx1">
                    <a:lumMod val="50000"/>
                    <a:lumOff val="50000"/>
                  </a:schemeClr>
                </a:solidFill>
                <a:latin typeface="212 Moon Child Sans" panose="02000500000000000000" pitchFamily="50" charset="0"/>
              </a:rPr>
              <a:t>mediante</a:t>
            </a:r>
            <a:r>
              <a:rPr lang="en-US" sz="2800" dirty="0">
                <a:solidFill>
                  <a:schemeClr val="tx1">
                    <a:lumMod val="50000"/>
                    <a:lumOff val="50000"/>
                  </a:schemeClr>
                </a:solidFill>
                <a:latin typeface="212 Moon Child Sans" panose="02000500000000000000" pitchFamily="50" charset="0"/>
              </a:rPr>
              <a:t> la </a:t>
            </a:r>
            <a:r>
              <a:rPr lang="en-US" sz="2800" dirty="0" err="1">
                <a:solidFill>
                  <a:schemeClr val="tx1">
                    <a:lumMod val="50000"/>
                    <a:lumOff val="50000"/>
                  </a:schemeClr>
                </a:solidFill>
                <a:latin typeface="212 Moon Child Sans" panose="02000500000000000000" pitchFamily="50" charset="0"/>
              </a:rPr>
              <a:t>cual</a:t>
            </a:r>
            <a:r>
              <a:rPr lang="en-US" sz="2800" dirty="0">
                <a:solidFill>
                  <a:schemeClr val="tx1">
                    <a:lumMod val="50000"/>
                    <a:lumOff val="50000"/>
                  </a:schemeClr>
                </a:solidFill>
                <a:latin typeface="212 Moon Child Sans" panose="02000500000000000000" pitchFamily="50" charset="0"/>
              </a:rPr>
              <a:t> la persona </a:t>
            </a:r>
            <a:r>
              <a:rPr lang="en-US" sz="2800" dirty="0" err="1">
                <a:solidFill>
                  <a:schemeClr val="tx1">
                    <a:lumMod val="50000"/>
                    <a:lumOff val="50000"/>
                  </a:schemeClr>
                </a:solidFill>
                <a:latin typeface="212 Moon Child Sans" panose="02000500000000000000" pitchFamily="50" charset="0"/>
              </a:rPr>
              <a:t>encargada</a:t>
            </a:r>
            <a:r>
              <a:rPr lang="en-US" sz="2800" dirty="0">
                <a:solidFill>
                  <a:schemeClr val="tx1">
                    <a:lumMod val="50000"/>
                    <a:lumOff val="50000"/>
                  </a:schemeClr>
                </a:solidFill>
                <a:latin typeface="212 Moon Child Sans" panose="02000500000000000000" pitchFamily="50" charset="0"/>
              </a:rPr>
              <a:t> de la </a:t>
            </a:r>
            <a:r>
              <a:rPr lang="en-US" sz="2800" dirty="0" err="1">
                <a:solidFill>
                  <a:schemeClr val="tx1">
                    <a:lumMod val="50000"/>
                    <a:lumOff val="50000"/>
                  </a:schemeClr>
                </a:solidFill>
                <a:latin typeface="212 Moon Child Sans" panose="02000500000000000000" pitchFamily="50" charset="0"/>
              </a:rPr>
              <a:t>unidad</a:t>
            </a:r>
            <a:r>
              <a:rPr lang="en-US" sz="2800" dirty="0">
                <a:solidFill>
                  <a:schemeClr val="tx1">
                    <a:lumMod val="50000"/>
                    <a:lumOff val="50000"/>
                  </a:schemeClr>
                </a:solidFill>
                <a:latin typeface="212 Moon Child Sans" panose="02000500000000000000" pitchFamily="50" charset="0"/>
              </a:rPr>
              <a:t> de </a:t>
            </a:r>
            <a:r>
              <a:rPr lang="en-US" sz="2800" dirty="0" err="1">
                <a:solidFill>
                  <a:schemeClr val="tx1">
                    <a:lumMod val="50000"/>
                    <a:lumOff val="50000"/>
                  </a:schemeClr>
                </a:solidFill>
                <a:latin typeface="212 Moon Child Sans" panose="02000500000000000000" pitchFamily="50" charset="0"/>
              </a:rPr>
              <a:t>correspondencia</a:t>
            </a:r>
            <a:r>
              <a:rPr lang="en-US" sz="2800" dirty="0">
                <a:solidFill>
                  <a:schemeClr val="tx1">
                    <a:lumMod val="50000"/>
                    <a:lumOff val="50000"/>
                  </a:schemeClr>
                </a:solidFill>
                <a:latin typeface="212 Moon Child Sans" panose="02000500000000000000" pitchFamily="50" charset="0"/>
              </a:rPr>
              <a:t> </a:t>
            </a:r>
            <a:r>
              <a:rPr lang="en-US" sz="2800" dirty="0" err="1">
                <a:solidFill>
                  <a:schemeClr val="tx1">
                    <a:lumMod val="50000"/>
                    <a:lumOff val="50000"/>
                  </a:schemeClr>
                </a:solidFill>
                <a:latin typeface="212 Moon Child Sans" panose="02000500000000000000" pitchFamily="50" charset="0"/>
              </a:rPr>
              <a:t>controla</a:t>
            </a:r>
            <a:r>
              <a:rPr lang="en-US" sz="2800" dirty="0">
                <a:solidFill>
                  <a:schemeClr val="tx1">
                    <a:lumMod val="50000"/>
                    <a:lumOff val="50000"/>
                  </a:schemeClr>
                </a:solidFill>
                <a:latin typeface="212 Moon Child Sans" panose="02000500000000000000" pitchFamily="50" charset="0"/>
              </a:rPr>
              <a:t> la </a:t>
            </a:r>
            <a:r>
              <a:rPr lang="en-US" sz="2800" dirty="0" err="1">
                <a:solidFill>
                  <a:schemeClr val="tx1">
                    <a:lumMod val="50000"/>
                    <a:lumOff val="50000"/>
                  </a:schemeClr>
                </a:solidFill>
                <a:latin typeface="212 Moon Child Sans" panose="02000500000000000000" pitchFamily="50" charset="0"/>
              </a:rPr>
              <a:t>admisión</a:t>
            </a:r>
            <a:r>
              <a:rPr lang="en-US" sz="2800" dirty="0">
                <a:solidFill>
                  <a:schemeClr val="tx1">
                    <a:lumMod val="50000"/>
                    <a:lumOff val="50000"/>
                  </a:schemeClr>
                </a:solidFill>
                <a:latin typeface="212 Moon Child Sans" panose="02000500000000000000" pitchFamily="50" charset="0"/>
              </a:rPr>
              <a:t> de </a:t>
            </a:r>
            <a:r>
              <a:rPr lang="en-US" sz="2800" dirty="0" err="1">
                <a:solidFill>
                  <a:schemeClr val="tx1">
                    <a:lumMod val="50000"/>
                    <a:lumOff val="50000"/>
                  </a:schemeClr>
                </a:solidFill>
                <a:latin typeface="212 Moon Child Sans" panose="02000500000000000000" pitchFamily="50" charset="0"/>
              </a:rPr>
              <a:t>los</a:t>
            </a:r>
            <a:r>
              <a:rPr lang="en-US" sz="2800" dirty="0">
                <a:solidFill>
                  <a:schemeClr val="tx1">
                    <a:lumMod val="50000"/>
                    <a:lumOff val="50000"/>
                  </a:schemeClr>
                </a:solidFill>
                <a:latin typeface="212 Moon Child Sans" panose="02000500000000000000" pitchFamily="50" charset="0"/>
              </a:rPr>
              <a:t> </a:t>
            </a:r>
            <a:r>
              <a:rPr lang="en-US" sz="2800" dirty="0" err="1">
                <a:solidFill>
                  <a:schemeClr val="tx1">
                    <a:lumMod val="50000"/>
                    <a:lumOff val="50000"/>
                  </a:schemeClr>
                </a:solidFill>
                <a:latin typeface="212 Moon Child Sans" panose="02000500000000000000" pitchFamily="50" charset="0"/>
              </a:rPr>
              <a:t>documentos</a:t>
            </a:r>
            <a:r>
              <a:rPr lang="en-US" sz="2800" dirty="0">
                <a:solidFill>
                  <a:schemeClr val="tx1">
                    <a:lumMod val="50000"/>
                    <a:lumOff val="50000"/>
                  </a:schemeClr>
                </a:solidFill>
                <a:latin typeface="212 Moon Child Sans" panose="02000500000000000000" pitchFamily="50" charset="0"/>
              </a:rPr>
              <a:t>. </a:t>
            </a:r>
          </a:p>
        </p:txBody>
      </p:sp>
      <p:pic>
        <p:nvPicPr>
          <p:cNvPr id="2" name="Imagen 1">
            <a:extLst>
              <a:ext uri="{FF2B5EF4-FFF2-40B4-BE49-F238E27FC236}">
                <a16:creationId xmlns:a16="http://schemas.microsoft.com/office/drawing/2014/main" id="{189E97AD-804B-F35E-9748-00F9DD116E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50643DA4-FF51-68D7-6A05-8240813AA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158120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7 CuadroTexto"/>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1" dirty="0">
              <a:latin typeface="+mj-lt"/>
              <a:ea typeface="+mj-ea"/>
              <a:cs typeface="+mj-cs"/>
            </a:endParaRPr>
          </a:p>
        </p:txBody>
      </p:sp>
      <p:pic>
        <p:nvPicPr>
          <p:cNvPr id="11" name="Imagen 3"/>
          <p:cNvPicPr>
            <a:picLocks noChangeAspect="1"/>
          </p:cNvPicPr>
          <p:nvPr/>
        </p:nvPicPr>
        <p:blipFill rotWithShape="1">
          <a:blip r:embed="rId2">
            <a:extLst>
              <a:ext uri="{28A0092B-C50C-407E-A947-70E740481C1C}">
                <a14:useLocalDpi xmlns:a14="http://schemas.microsoft.com/office/drawing/2010/main" val="0"/>
              </a:ext>
            </a:extLst>
          </a:blip>
          <a:srcRect t="14700" b="16521"/>
          <a:stretch/>
        </p:blipFill>
        <p:spPr bwMode="auto">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438AFDE3-E941-4DB4-9AA2-5E5F616A4061}"/>
              </a:ext>
            </a:extLst>
          </p:cNvPr>
          <p:cNvSpPr txBox="1"/>
          <p:nvPr/>
        </p:nvSpPr>
        <p:spPr>
          <a:xfrm>
            <a:off x="637595" y="4257310"/>
            <a:ext cx="10916790" cy="2862322"/>
          </a:xfrm>
          <a:prstGeom prst="rect">
            <a:avLst/>
          </a:prstGeom>
          <a:noFill/>
        </p:spPr>
        <p:txBody>
          <a:bodyPr wrap="square" rtlCol="0">
            <a:spAutoFit/>
          </a:bodyPr>
          <a:lstStyle/>
          <a:p>
            <a:r>
              <a:rPr lang="es-MX" dirty="0">
                <a:solidFill>
                  <a:schemeClr val="bg2">
                    <a:lumMod val="50000"/>
                  </a:schemeClr>
                </a:solidFill>
                <a:latin typeface="212 Moon Child Sans" panose="02000500000000000000" pitchFamily="50" charset="0"/>
              </a:rPr>
              <a:t>REVISIÓN: </a:t>
            </a:r>
          </a:p>
          <a:p>
            <a:endParaRPr lang="es-MX" dirty="0">
              <a:solidFill>
                <a:schemeClr val="bg2">
                  <a:lumMod val="50000"/>
                </a:schemeClr>
              </a:solidFill>
              <a:latin typeface="212 Moon Child Sans" panose="02000500000000000000" pitchFamily="50" charset="0"/>
            </a:endParaRPr>
          </a:p>
          <a:p>
            <a:pPr marL="342900" indent="-342900">
              <a:buAutoNum type="arabicParenR"/>
            </a:pPr>
            <a:r>
              <a:rPr lang="es-MX" dirty="0">
                <a:solidFill>
                  <a:schemeClr val="bg2">
                    <a:lumMod val="50000"/>
                  </a:schemeClr>
                </a:solidFill>
                <a:latin typeface="212 Moon Child Sans" panose="02000500000000000000" pitchFamily="50" charset="0"/>
              </a:rPr>
              <a:t>Verificar que los asuntos contenidos en la correspondencia sean de competencia de la institución o a sus áreas internas.</a:t>
            </a:r>
          </a:p>
          <a:p>
            <a:pPr marL="342900" indent="-342900">
              <a:buAutoNum type="arabicParenR"/>
            </a:pPr>
            <a:r>
              <a:rPr lang="es-MX" dirty="0">
                <a:solidFill>
                  <a:schemeClr val="bg2">
                    <a:lumMod val="50000"/>
                  </a:schemeClr>
                </a:solidFill>
                <a:latin typeface="212 Moon Child Sans" panose="02000500000000000000" pitchFamily="50" charset="0"/>
              </a:rPr>
              <a:t>Que se dirija a los servidores públicos que laboran en la Institución</a:t>
            </a:r>
          </a:p>
          <a:p>
            <a:pPr marL="342900" indent="-342900">
              <a:buAutoNum type="arabicParenR"/>
            </a:pPr>
            <a:r>
              <a:rPr lang="es-ES" dirty="0">
                <a:solidFill>
                  <a:schemeClr val="bg2">
                    <a:lumMod val="50000"/>
                  </a:schemeClr>
                </a:solidFill>
                <a:latin typeface="212 Moon Child Sans" panose="02000500000000000000" pitchFamily="50" charset="0"/>
              </a:rPr>
              <a:t>Que venga firmada, sellada y que la fecha de recepción sea la actual;</a:t>
            </a:r>
          </a:p>
          <a:p>
            <a:pPr marL="342900" indent="-342900">
              <a:buAutoNum type="arabicParenR" startAt="4"/>
            </a:pPr>
            <a:r>
              <a:rPr lang="es-ES" dirty="0">
                <a:solidFill>
                  <a:schemeClr val="bg2">
                    <a:lumMod val="50000"/>
                  </a:schemeClr>
                </a:solidFill>
                <a:latin typeface="212 Moon Child Sans" panose="02000500000000000000" pitchFamily="50" charset="0"/>
              </a:rPr>
              <a:t>Que si señala la remisión de anexos, esto acompañen a las piezas de correspondencia recibidas, y</a:t>
            </a:r>
          </a:p>
          <a:p>
            <a:pPr marL="342900" indent="-342900">
              <a:buAutoNum type="arabicParenR" startAt="4"/>
            </a:pPr>
            <a:r>
              <a:rPr lang="es-ES" dirty="0">
                <a:solidFill>
                  <a:schemeClr val="bg2">
                    <a:lumMod val="50000"/>
                  </a:schemeClr>
                </a:solidFill>
                <a:latin typeface="212 Moon Child Sans" panose="02000500000000000000" pitchFamily="50" charset="0"/>
              </a:rPr>
              <a:t>Verificar la característica de los asuntos según el catalogo de disposición documental.</a:t>
            </a:r>
            <a:endParaRPr lang="es-MX" dirty="0">
              <a:solidFill>
                <a:schemeClr val="bg2">
                  <a:lumMod val="50000"/>
                </a:schemeClr>
              </a:solidFill>
              <a:latin typeface="212 Moon Child Sans" panose="02000500000000000000" pitchFamily="50" charset="0"/>
            </a:endParaRPr>
          </a:p>
          <a:p>
            <a:endParaRPr lang="es-MX" dirty="0">
              <a:solidFill>
                <a:schemeClr val="bg2">
                  <a:lumMod val="50000"/>
                </a:schemeClr>
              </a:solidFill>
            </a:endParaRPr>
          </a:p>
          <a:p>
            <a:endParaRPr lang="es-MX" dirty="0">
              <a:solidFill>
                <a:schemeClr val="bg2">
                  <a:lumMod val="50000"/>
                </a:schemeClr>
              </a:solidFill>
            </a:endParaRPr>
          </a:p>
          <a:p>
            <a:endParaRPr lang="es-MX" dirty="0"/>
          </a:p>
        </p:txBody>
      </p:sp>
    </p:spTree>
    <p:extLst>
      <p:ext uri="{BB962C8B-B14F-4D97-AF65-F5344CB8AC3E}">
        <p14:creationId xmlns:p14="http://schemas.microsoft.com/office/powerpoint/2010/main" val="3976992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033C1-E5E0-B34B-7479-44FD129A1906}"/>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F7E44C16-699F-83FF-1FEB-6014359AD1D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CuadroTexto 3">
            <a:extLst>
              <a:ext uri="{FF2B5EF4-FFF2-40B4-BE49-F238E27FC236}">
                <a16:creationId xmlns:a16="http://schemas.microsoft.com/office/drawing/2014/main" id="{5B036005-EEDE-23D9-DDFD-9C8E0FEC4897}"/>
              </a:ext>
            </a:extLst>
          </p:cNvPr>
          <p:cNvSpPr txBox="1"/>
          <p:nvPr/>
        </p:nvSpPr>
        <p:spPr>
          <a:xfrm>
            <a:off x="1664024" y="1932218"/>
            <a:ext cx="9775307"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800" b="1" dirty="0">
                <a:solidFill>
                  <a:srgbClr val="E7E6E6">
                    <a:lumMod val="50000"/>
                  </a:srgbClr>
                </a:solidFill>
                <a:latin typeface="Arial" panose="020B0604020202020204" pitchFamily="34" charset="0"/>
                <a:cs typeface="Arial" panose="020B0604020202020204" pitchFamily="34" charset="0"/>
              </a:rPr>
              <a:t>Marco Normativo: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dirty="0">
              <a:solidFill>
                <a:srgbClr val="E7E6E6">
                  <a:lumMod val="50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MX" sz="2800" b="1" dirty="0">
                <a:solidFill>
                  <a:srgbClr val="E7E6E6">
                    <a:lumMod val="50000"/>
                  </a:srgbClr>
                </a:solidFill>
                <a:latin typeface="+mj-lt"/>
                <a:cs typeface="Arial" panose="020B0604020202020204" pitchFamily="34" charset="0"/>
              </a:rPr>
              <a:t>Ley General de Archivos publicada en el DOF de fecha 15 de Junio de 2018</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MX" sz="2800" b="1" i="0" u="none" strike="noStrike" kern="1200" cap="none" spc="0" normalizeH="0" baseline="0" noProof="0" dirty="0">
              <a:ln>
                <a:noFill/>
              </a:ln>
              <a:solidFill>
                <a:srgbClr val="E7E6E6">
                  <a:lumMod val="50000"/>
                </a:srgbClr>
              </a:solidFill>
              <a:effectLst/>
              <a:uLnTx/>
              <a:uFillTx/>
              <a:latin typeface="+mj-lt"/>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MX" sz="2800" b="1" dirty="0">
                <a:solidFill>
                  <a:srgbClr val="E7E6E6">
                    <a:lumMod val="50000"/>
                  </a:srgbClr>
                </a:solidFill>
                <a:latin typeface="+mj-lt"/>
                <a:cs typeface="Arial" panose="020B0604020202020204" pitchFamily="34" charset="0"/>
              </a:rPr>
              <a:t>Ley de  Archivos del Estado de Quintana Roo publicada en el Periódico Oficial de fecha 13 de julio del 2023</a:t>
            </a:r>
            <a:endParaRPr kumimoji="0" lang="es-MX" sz="2800" b="1" i="0" u="none" strike="noStrike" kern="1200" cap="none" spc="0" normalizeH="0" baseline="0" noProof="0" dirty="0">
              <a:ln>
                <a:noFill/>
              </a:ln>
              <a:solidFill>
                <a:srgbClr val="E7E6E6">
                  <a:lumMod val="50000"/>
                </a:srgbClr>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Imagen 1">
            <a:extLst>
              <a:ext uri="{FF2B5EF4-FFF2-40B4-BE49-F238E27FC236}">
                <a16:creationId xmlns:a16="http://schemas.microsoft.com/office/drawing/2014/main" id="{3342DCA2-4714-55C7-2CE4-3585141524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10987844-B86C-93FE-8E13-09D7D663C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267451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oman at work desk and hands that give ... | Stock vector | Colourbox">
            <a:extLst>
              <a:ext uri="{FF2B5EF4-FFF2-40B4-BE49-F238E27FC236}">
                <a16:creationId xmlns:a16="http://schemas.microsoft.com/office/drawing/2014/main" id="{E646EC09-391D-47AF-89D0-4593CA3F0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1" r="15160" b="-2"/>
          <a:stretch/>
        </p:blipFill>
        <p:spPr bwMode="auto">
          <a:xfrm>
            <a:off x="6073640" y="175133"/>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51307" y="640081"/>
            <a:ext cx="3377183" cy="3681976"/>
          </a:xfrm>
          <a:prstGeom prst="rect">
            <a:avLst/>
          </a:prstGeom>
          <a:noFill/>
        </p:spPr>
        <p:txBody>
          <a:bodyPr vert="horz" lIns="91440" tIns="45720" rIns="91440" bIns="45720" rtlCol="0" anchor="b">
            <a:normAutofit/>
          </a:bodyPr>
          <a:lstStyle/>
          <a:p>
            <a:pPr>
              <a:lnSpc>
                <a:spcPct val="90000"/>
              </a:lnSpc>
              <a:spcBef>
                <a:spcPct val="0"/>
              </a:spcBef>
              <a:spcAft>
                <a:spcPts val="600"/>
              </a:spcAft>
            </a:pPr>
            <a:endParaRPr lang="en-US" sz="4400" b="1" dirty="0">
              <a:solidFill>
                <a:schemeClr val="bg1"/>
              </a:solidFill>
              <a:latin typeface="+mj-lt"/>
              <a:ea typeface="+mj-ea"/>
              <a:cs typeface="+mj-cs"/>
            </a:endParaRPr>
          </a:p>
        </p:txBody>
      </p:sp>
      <p:sp>
        <p:nvSpPr>
          <p:cNvPr id="4" name="AutoShape 2" descr="Resultado de imagen para gestión docu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4" descr="Resultado de imagen para gestión docum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6" descr="Resultado de imagen para gestión document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5" name="2 Diagrama">
            <a:extLst>
              <a:ext uri="{FF2B5EF4-FFF2-40B4-BE49-F238E27FC236}">
                <a16:creationId xmlns:a16="http://schemas.microsoft.com/office/drawing/2014/main" id="{9ACE8592-5424-41BB-9F95-5903E60CE4A9}"/>
              </a:ext>
            </a:extLst>
          </p:cNvPr>
          <p:cNvGraphicFramePr/>
          <p:nvPr>
            <p:extLst>
              <p:ext uri="{D42A27DB-BD31-4B8C-83A1-F6EECF244321}">
                <p14:modId xmlns:p14="http://schemas.microsoft.com/office/powerpoint/2010/main" val="492693758"/>
              </p:ext>
            </p:extLst>
          </p:nvPr>
        </p:nvGraphicFramePr>
        <p:xfrm>
          <a:off x="1109597" y="1974771"/>
          <a:ext cx="4619621"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ED3BD8A1-7764-89BB-BA93-37990C0291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8" name="Imagen 7">
            <a:extLst>
              <a:ext uri="{FF2B5EF4-FFF2-40B4-BE49-F238E27FC236}">
                <a16:creationId xmlns:a16="http://schemas.microsoft.com/office/drawing/2014/main" id="{F787958B-4583-D883-094F-1B2FD0DA331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2087945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60ADBE-0626-AF5B-614B-27ECBD1611F5}"/>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3B98AF8-F9CF-DFE2-E514-A675D4DAD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a:extLst>
              <a:ext uri="{FF2B5EF4-FFF2-40B4-BE49-F238E27FC236}">
                <a16:creationId xmlns:a16="http://schemas.microsoft.com/office/drawing/2014/main" id="{9C2DFFDD-E7C2-E8E7-90CC-C7CC850C7537}"/>
              </a:ext>
            </a:extLst>
          </p:cNvPr>
          <p:cNvSpPr txBox="1"/>
          <p:nvPr/>
        </p:nvSpPr>
        <p:spPr>
          <a:xfrm>
            <a:off x="651307" y="640081"/>
            <a:ext cx="3377183" cy="3681976"/>
          </a:xfrm>
          <a:prstGeom prst="rect">
            <a:avLst/>
          </a:prstGeom>
          <a:noFill/>
        </p:spPr>
        <p:txBody>
          <a:bodyPr vert="horz" lIns="91440" tIns="45720" rIns="91440" bIns="45720" rtlCol="0" anchor="b">
            <a:normAutofit/>
          </a:bodyPr>
          <a:lstStyle/>
          <a:p>
            <a:pPr>
              <a:lnSpc>
                <a:spcPct val="90000"/>
              </a:lnSpc>
              <a:spcBef>
                <a:spcPct val="0"/>
              </a:spcBef>
              <a:spcAft>
                <a:spcPts val="600"/>
              </a:spcAft>
            </a:pPr>
            <a:endParaRPr lang="en-US" sz="4400" b="1" dirty="0">
              <a:solidFill>
                <a:schemeClr val="bg1"/>
              </a:solidFill>
              <a:latin typeface="+mj-lt"/>
              <a:ea typeface="+mj-ea"/>
              <a:cs typeface="+mj-cs"/>
            </a:endParaRPr>
          </a:p>
        </p:txBody>
      </p:sp>
      <p:sp>
        <p:nvSpPr>
          <p:cNvPr id="4" name="AutoShape 2" descr="Resultado de imagen para gestión documental">
            <a:extLst>
              <a:ext uri="{FF2B5EF4-FFF2-40B4-BE49-F238E27FC236}">
                <a16:creationId xmlns:a16="http://schemas.microsoft.com/office/drawing/2014/main" id="{805A6C16-E231-DEB0-F222-C23F1A9352B7}"/>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4" descr="Resultado de imagen para gestión documental">
            <a:extLst>
              <a:ext uri="{FF2B5EF4-FFF2-40B4-BE49-F238E27FC236}">
                <a16:creationId xmlns:a16="http://schemas.microsoft.com/office/drawing/2014/main" id="{2417BBD8-BC13-D068-4FB5-AAFBF0ED03A3}"/>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6" descr="Resultado de imagen para gestión documental">
            <a:extLst>
              <a:ext uri="{FF2B5EF4-FFF2-40B4-BE49-F238E27FC236}">
                <a16:creationId xmlns:a16="http://schemas.microsoft.com/office/drawing/2014/main" id="{1F13B37B-D929-30F6-3243-E30B46F4FE4E}"/>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3 CuadroTexto">
            <a:extLst>
              <a:ext uri="{FF2B5EF4-FFF2-40B4-BE49-F238E27FC236}">
                <a16:creationId xmlns:a16="http://schemas.microsoft.com/office/drawing/2014/main" id="{D7937195-391E-EF86-B414-12E07D5405D6}"/>
              </a:ext>
            </a:extLst>
          </p:cNvPr>
          <p:cNvSpPr txBox="1"/>
          <p:nvPr/>
        </p:nvSpPr>
        <p:spPr>
          <a:xfrm>
            <a:off x="765175" y="2269758"/>
            <a:ext cx="9349496" cy="4138111"/>
          </a:xfrm>
          <a:prstGeom prst="rect">
            <a:avLst/>
          </a:prstGeom>
        </p:spPr>
        <p:txBody>
          <a:bodyPr vert="horz" lIns="91440" tIns="45720" rIns="91440" bIns="45720" rtlCol="0" anchor="t">
            <a:normAutofit fontScale="92500" lnSpcReduction="20000"/>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err="1">
                <a:ln>
                  <a:noFill/>
                </a:ln>
                <a:effectLst/>
                <a:uLnTx/>
                <a:uFillTx/>
              </a:rPr>
              <a:t>Todos</a:t>
            </a:r>
            <a:r>
              <a:rPr kumimoji="0" lang="en-US" sz="2600" b="0" i="0" u="none" strike="noStrike" kern="0" cap="none" spc="0" normalizeH="0" baseline="0" noProof="0" dirty="0">
                <a:ln>
                  <a:noFill/>
                </a:ln>
                <a:effectLst/>
                <a:uLnTx/>
                <a:uFillTx/>
              </a:rPr>
              <a:t> los </a:t>
            </a:r>
            <a:r>
              <a:rPr kumimoji="0" lang="en-US" sz="2600" b="0" i="0" u="none" strike="noStrike" kern="0" cap="none" spc="0" normalizeH="0" baseline="0" noProof="0" dirty="0" err="1">
                <a:ln>
                  <a:noFill/>
                </a:ln>
                <a:effectLst/>
                <a:uLnTx/>
                <a:uFillTx/>
              </a:rPr>
              <a:t>documentos</a:t>
            </a:r>
            <a:r>
              <a:rPr kumimoji="0" lang="en-US" sz="2600" b="0" i="0" u="none" strike="noStrike" kern="0" cap="none" spc="0" normalizeH="0" baseline="0" noProof="0" dirty="0">
                <a:ln>
                  <a:noFill/>
                </a:ln>
                <a:effectLst/>
                <a:uLnTx/>
                <a:uFillTx/>
              </a:rPr>
              <a:t> que </a:t>
            </a:r>
            <a:r>
              <a:rPr kumimoji="0" lang="en-US" sz="2600" b="0" i="0" u="none" strike="noStrike" kern="0" cap="none" spc="0" normalizeH="0" baseline="0" noProof="0" dirty="0" err="1">
                <a:ln>
                  <a:noFill/>
                </a:ln>
                <a:effectLst/>
                <a:uLnTx/>
                <a:uFillTx/>
              </a:rPr>
              <a:t>ingresan</a:t>
            </a:r>
            <a:r>
              <a:rPr kumimoji="0" lang="en-US" sz="2600" b="0" i="0" u="none" strike="noStrike" kern="0" cap="none" spc="0" normalizeH="0" baseline="0" noProof="0" dirty="0">
                <a:ln>
                  <a:noFill/>
                </a:ln>
                <a:effectLst/>
                <a:uLnTx/>
                <a:uFillTx/>
              </a:rPr>
              <a:t> a la </a:t>
            </a:r>
            <a:r>
              <a:rPr kumimoji="0" lang="en-US" sz="2600" b="0" i="0" u="none" strike="noStrike" kern="0" cap="none" spc="0" normalizeH="0" baseline="0" noProof="0" dirty="0" err="1">
                <a:ln>
                  <a:noFill/>
                </a:ln>
                <a:effectLst/>
                <a:uLnTx/>
                <a:uFillTx/>
              </a:rPr>
              <a:t>unidad</a:t>
            </a:r>
            <a:r>
              <a:rPr kumimoji="0" lang="en-US" sz="2600" b="0" i="0" u="none" strike="noStrike" kern="0" cap="none" spc="0" normalizeH="0" baseline="0" noProof="0" dirty="0">
                <a:ln>
                  <a:noFill/>
                </a:ln>
                <a:effectLst/>
                <a:uLnTx/>
                <a:uFillTx/>
              </a:rPr>
              <a:t> de </a:t>
            </a:r>
            <a:r>
              <a:rPr kumimoji="0" lang="en-US" sz="2600" b="0" i="0" u="none" strike="noStrike" kern="0" cap="none" spc="0" normalizeH="0" baseline="0" noProof="0" dirty="0" err="1">
                <a:ln>
                  <a:noFill/>
                </a:ln>
                <a:effectLst/>
                <a:uLnTx/>
                <a:uFillTx/>
              </a:rPr>
              <a:t>correspondencia</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deberán</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registrarse</a:t>
            </a:r>
            <a:r>
              <a:rPr kumimoji="0" lang="en-US" sz="2600" b="0" i="0" u="none" strike="noStrike" kern="0" cap="none" spc="0" normalizeH="0" baseline="0" noProof="0" dirty="0">
                <a:ln>
                  <a:noFill/>
                </a:ln>
                <a:effectLst/>
                <a:uLnTx/>
                <a:uFillTx/>
              </a:rPr>
              <a:t> de forma manual o </a:t>
            </a:r>
            <a:r>
              <a:rPr kumimoji="0" lang="en-US" sz="2600" b="0" i="0" u="none" strike="noStrike" kern="0" cap="none" spc="0" normalizeH="0" baseline="0" noProof="0" dirty="0" err="1">
                <a:ln>
                  <a:noFill/>
                </a:ln>
                <a:effectLst/>
                <a:uLnTx/>
                <a:uFillTx/>
              </a:rPr>
              <a:t>electrónica</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en</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bitácoras</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este</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será</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empleado</a:t>
            </a:r>
            <a:r>
              <a:rPr kumimoji="0" lang="en-US" sz="2600" b="0" i="0" u="none" strike="noStrike" kern="0" cap="none" spc="0" normalizeH="0" baseline="0" noProof="0" dirty="0">
                <a:ln>
                  <a:noFill/>
                </a:ln>
                <a:effectLst/>
                <a:uLnTx/>
                <a:uFillTx/>
              </a:rPr>
              <a:t> para el </a:t>
            </a:r>
            <a:r>
              <a:rPr kumimoji="0" lang="en-US" sz="2600" b="0" i="0" u="none" strike="noStrike" kern="0" cap="none" spc="0" normalizeH="0" baseline="0" noProof="0" dirty="0" err="1">
                <a:ln>
                  <a:noFill/>
                </a:ln>
                <a:effectLst/>
                <a:uLnTx/>
                <a:uFillTx/>
              </a:rPr>
              <a:t>seguimiento</a:t>
            </a:r>
            <a:r>
              <a:rPr kumimoji="0" lang="en-US" sz="2600" b="0" i="0" u="none" strike="noStrike" kern="0" cap="none" spc="0" normalizeH="0" baseline="0" noProof="0" dirty="0">
                <a:ln>
                  <a:noFill/>
                </a:ln>
                <a:effectLst/>
                <a:uLnTx/>
                <a:uFillTx/>
              </a:rPr>
              <a:t>.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Los </a:t>
            </a:r>
            <a:r>
              <a:rPr kumimoji="0" lang="en-US" sz="2600" b="0" i="0" u="none" strike="noStrike" kern="0" cap="none" spc="0" normalizeH="0" baseline="0" noProof="0" dirty="0" err="1">
                <a:ln>
                  <a:noFill/>
                </a:ln>
                <a:effectLst/>
                <a:uLnTx/>
                <a:uFillTx/>
              </a:rPr>
              <a:t>datos</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esenciales</a:t>
            </a:r>
            <a:r>
              <a:rPr kumimoji="0" lang="en-US" sz="2600" b="0" i="0" u="none" strike="noStrike" kern="0" cap="none" spc="0" normalizeH="0" baseline="0" noProof="0" dirty="0">
                <a:ln>
                  <a:noFill/>
                </a:ln>
                <a:effectLst/>
                <a:uLnTx/>
                <a:uFillTx/>
              </a:rPr>
              <a:t> son:</a:t>
            </a:r>
          </a:p>
          <a:p>
            <a:pPr marL="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600" b="0" i="0" u="none" strike="noStrike" kern="0" cap="none" spc="0" normalizeH="0" baseline="0" noProof="0" dirty="0">
              <a:ln>
                <a:noFill/>
              </a:ln>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1) </a:t>
            </a:r>
            <a:r>
              <a:rPr kumimoji="0" lang="en-US" sz="2600" b="0" i="0" u="none" strike="noStrike" kern="0" cap="none" spc="0" normalizeH="0" baseline="0" noProof="0" dirty="0" err="1">
                <a:ln>
                  <a:noFill/>
                </a:ln>
                <a:effectLst/>
                <a:uLnTx/>
                <a:uFillTx/>
              </a:rPr>
              <a:t>Número</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identificador</a:t>
            </a:r>
            <a:r>
              <a:rPr kumimoji="0" lang="en-US" sz="2600" b="0" i="0" u="none" strike="noStrike" kern="0" cap="none" spc="0" normalizeH="0" baseline="0" noProof="0" dirty="0">
                <a:ln>
                  <a:noFill/>
                </a:ln>
                <a:effectLst/>
                <a:uLnTx/>
                <a:uFillTx/>
              </a:rPr>
              <a:t>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2) </a:t>
            </a:r>
            <a:r>
              <a:rPr kumimoji="0" lang="en-US" sz="2600" b="0" i="0" u="none" strike="noStrike" kern="0" cap="none" spc="0" normalizeH="0" baseline="0" noProof="0" dirty="0" err="1">
                <a:ln>
                  <a:noFill/>
                </a:ln>
                <a:effectLst/>
                <a:uLnTx/>
                <a:uFillTx/>
              </a:rPr>
              <a:t>Fecha</a:t>
            </a:r>
            <a:r>
              <a:rPr kumimoji="0" lang="en-US" sz="2600" b="0" i="0" u="none" strike="noStrike" kern="0" cap="none" spc="0" normalizeH="0" baseline="0" noProof="0" dirty="0">
                <a:ln>
                  <a:noFill/>
                </a:ln>
                <a:effectLst/>
                <a:uLnTx/>
                <a:uFillTx/>
              </a:rPr>
              <a:t> y hora </a:t>
            </a:r>
            <a:r>
              <a:rPr kumimoji="0" lang="en-US" sz="2600" b="0" i="0" u="none" strike="noStrike" kern="0" cap="none" spc="0" normalizeH="0" baseline="0" noProof="0" dirty="0" err="1">
                <a:ln>
                  <a:noFill/>
                </a:ln>
                <a:effectLst/>
                <a:uLnTx/>
                <a:uFillTx/>
              </a:rPr>
              <a:t>recepción</a:t>
            </a:r>
            <a:r>
              <a:rPr kumimoji="0" lang="en-US" sz="2600" b="0" i="0" u="none" strike="noStrike" kern="0" cap="none" spc="0" normalizeH="0" baseline="0" noProof="0" dirty="0">
                <a:ln>
                  <a:noFill/>
                </a:ln>
                <a:effectLst/>
                <a:uLnTx/>
                <a:uFillTx/>
              </a:rPr>
              <a:t>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3) </a:t>
            </a:r>
            <a:r>
              <a:rPr kumimoji="0" lang="en-US" sz="2600" b="0" i="0" u="none" strike="noStrike" kern="0" cap="none" spc="0" normalizeH="0" baseline="0" noProof="0" dirty="0" err="1">
                <a:ln>
                  <a:noFill/>
                </a:ln>
                <a:effectLst/>
                <a:uLnTx/>
                <a:uFillTx/>
              </a:rPr>
              <a:t>Entidades</a:t>
            </a:r>
            <a:r>
              <a:rPr kumimoji="0" lang="en-US" sz="2600" b="0" i="0" u="none" strike="noStrike" kern="0" cap="none" spc="0" normalizeH="0" baseline="0" noProof="0" dirty="0">
                <a:ln>
                  <a:noFill/>
                </a:ln>
                <a:effectLst/>
                <a:uLnTx/>
                <a:uFillTx/>
              </a:rPr>
              <a:t> </a:t>
            </a:r>
            <a:r>
              <a:rPr kumimoji="0" lang="en-US" sz="2600" b="0" i="0" u="none" strike="noStrike" kern="0" cap="none" spc="0" normalizeH="0" baseline="0" noProof="0" dirty="0" err="1">
                <a:ln>
                  <a:noFill/>
                </a:ln>
                <a:effectLst/>
                <a:uLnTx/>
                <a:uFillTx/>
              </a:rPr>
              <a:t>productoras</a:t>
            </a:r>
            <a:r>
              <a:rPr kumimoji="0" lang="en-US" sz="2600" b="0" i="0" u="none" strike="noStrike" kern="0" cap="none" spc="0" normalizeH="0" baseline="0" noProof="0" dirty="0">
                <a:ln>
                  <a:noFill/>
                </a:ln>
                <a:effectLst/>
                <a:uLnTx/>
                <a:uFillTx/>
              </a:rPr>
              <a:t>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4) </a:t>
            </a:r>
            <a:r>
              <a:rPr kumimoji="0" lang="en-US" sz="2600" b="0" i="0" u="none" strike="noStrike" kern="0" cap="none" spc="0" normalizeH="0" baseline="0" noProof="0" dirty="0" err="1">
                <a:ln>
                  <a:noFill/>
                </a:ln>
                <a:effectLst/>
                <a:uLnTx/>
                <a:uFillTx/>
              </a:rPr>
              <a:t>Nombre</a:t>
            </a:r>
            <a:r>
              <a:rPr kumimoji="0" lang="en-US" sz="2600" b="0" i="0" u="none" strike="noStrike" kern="0" cap="none" spc="0" normalizeH="0" baseline="0" noProof="0" dirty="0">
                <a:ln>
                  <a:noFill/>
                </a:ln>
                <a:effectLst/>
                <a:uLnTx/>
                <a:uFillTx/>
              </a:rPr>
              <a:t> y cargo del </a:t>
            </a:r>
            <a:r>
              <a:rPr kumimoji="0" lang="en-US" sz="2600" b="0" i="0" u="none" strike="noStrike" kern="0" cap="none" spc="0" normalizeH="0" baseline="0" noProof="0" dirty="0" err="1">
                <a:ln>
                  <a:noFill/>
                </a:ln>
                <a:effectLst/>
                <a:uLnTx/>
                <a:uFillTx/>
              </a:rPr>
              <a:t>remitente</a:t>
            </a:r>
            <a:r>
              <a:rPr kumimoji="0" lang="en-US" sz="2600" b="0" i="0" u="none" strike="noStrike" kern="0" cap="none" spc="0" normalizeH="0" baseline="0" noProof="0" dirty="0">
                <a:ln>
                  <a:noFill/>
                </a:ln>
                <a:effectLst/>
                <a:uLnTx/>
                <a:uFillTx/>
              </a:rPr>
              <a:t>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5) Breve </a:t>
            </a:r>
            <a:r>
              <a:rPr kumimoji="0" lang="en-US" sz="2600" b="0" i="0" u="none" strike="noStrike" kern="0" cap="none" spc="0" normalizeH="0" baseline="0" noProof="0" dirty="0" err="1">
                <a:ln>
                  <a:noFill/>
                </a:ln>
                <a:effectLst/>
                <a:uLnTx/>
                <a:uFillTx/>
              </a:rPr>
              <a:t>extracto</a:t>
            </a:r>
            <a:r>
              <a:rPr kumimoji="0" lang="en-US" sz="2600" b="0" i="0" u="none" strike="noStrike" kern="0" cap="none" spc="0" normalizeH="0" baseline="0" noProof="0" dirty="0">
                <a:ln>
                  <a:noFill/>
                </a:ln>
                <a:effectLst/>
                <a:uLnTx/>
                <a:uFillTx/>
              </a:rPr>
              <a:t> del </a:t>
            </a:r>
            <a:r>
              <a:rPr kumimoji="0" lang="en-US" sz="2600" b="0" i="0" u="none" strike="noStrike" kern="0" cap="none" spc="0" normalizeH="0" baseline="0" noProof="0" dirty="0" err="1">
                <a:ln>
                  <a:noFill/>
                </a:ln>
                <a:effectLst/>
                <a:uLnTx/>
                <a:uFillTx/>
              </a:rPr>
              <a:t>asunto</a:t>
            </a:r>
            <a:r>
              <a:rPr kumimoji="0" lang="en-US" sz="2600" b="0" i="0" u="none" strike="noStrike" kern="0" cap="none" spc="0" normalizeH="0" baseline="0" noProof="0" dirty="0">
                <a:ln>
                  <a:noFill/>
                </a:ln>
                <a:effectLst/>
                <a:uLnTx/>
                <a:uFillTx/>
              </a:rPr>
              <a:t>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6) </a:t>
            </a:r>
            <a:r>
              <a:rPr kumimoji="0" lang="en-US" sz="2600" b="0" i="0" u="none" strike="noStrike" kern="0" cap="none" spc="0" normalizeH="0" baseline="0" noProof="0" dirty="0" err="1">
                <a:ln>
                  <a:noFill/>
                </a:ln>
                <a:effectLst/>
                <a:uLnTx/>
                <a:uFillTx/>
              </a:rPr>
              <a:t>Nombre</a:t>
            </a:r>
            <a:r>
              <a:rPr kumimoji="0" lang="en-US" sz="2600" b="0" i="0" u="none" strike="noStrike" kern="0" cap="none" spc="0" normalizeH="0" baseline="0" noProof="0" dirty="0">
                <a:ln>
                  <a:noFill/>
                </a:ln>
                <a:effectLst/>
                <a:uLnTx/>
                <a:uFillTx/>
              </a:rPr>
              <a:t> de la </a:t>
            </a:r>
            <a:r>
              <a:rPr kumimoji="0" lang="en-US" sz="2600" b="0" i="0" u="none" strike="noStrike" kern="0" cap="none" spc="0" normalizeH="0" baseline="0" noProof="0" dirty="0" err="1">
                <a:ln>
                  <a:noFill/>
                </a:ln>
                <a:effectLst/>
                <a:uLnTx/>
                <a:uFillTx/>
              </a:rPr>
              <a:t>oficina</a:t>
            </a:r>
            <a:r>
              <a:rPr kumimoji="0" lang="en-US" sz="2600" b="0" i="0" u="none" strike="noStrike" kern="0" cap="none" spc="0" normalizeH="0" baseline="0" noProof="0" dirty="0">
                <a:ln>
                  <a:noFill/>
                </a:ln>
                <a:effectLst/>
                <a:uLnTx/>
                <a:uFillTx/>
              </a:rPr>
              <a:t> y </a:t>
            </a:r>
            <a:r>
              <a:rPr kumimoji="0" lang="en-US" sz="2600" b="0" i="0" u="none" strike="noStrike" kern="0" cap="none" spc="0" normalizeH="0" baseline="0" noProof="0" dirty="0" err="1">
                <a:ln>
                  <a:noFill/>
                </a:ln>
                <a:effectLst/>
                <a:uLnTx/>
                <a:uFillTx/>
              </a:rPr>
              <a:t>funcionario</a:t>
            </a:r>
            <a:endParaRPr kumimoji="0" lang="en-US" sz="2600" b="0" i="0" u="none" strike="noStrike" kern="0" cap="none" spc="0" normalizeH="0" baseline="0" noProof="0" dirty="0">
              <a:ln>
                <a:noFill/>
              </a:ln>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600" b="0" i="0" u="none" strike="noStrike" kern="0" cap="none" spc="0" normalizeH="0" baseline="0" noProof="0" dirty="0">
                <a:ln>
                  <a:noFill/>
                </a:ln>
                <a:effectLst/>
                <a:uLnTx/>
                <a:uFillTx/>
              </a:rPr>
              <a:t>7) </a:t>
            </a:r>
            <a:r>
              <a:rPr kumimoji="0" lang="en-US" sz="2600" b="0" i="0" u="none" strike="noStrike" kern="0" cap="none" spc="0" normalizeH="0" baseline="0" noProof="0" dirty="0" err="1">
                <a:ln>
                  <a:noFill/>
                </a:ln>
                <a:effectLst/>
                <a:uLnTx/>
                <a:uFillTx/>
              </a:rPr>
              <a:t>Carácter</a:t>
            </a:r>
            <a:r>
              <a:rPr kumimoji="0" lang="en-US" sz="2600" b="0" i="0" u="none" strike="noStrike" kern="0" cap="none" spc="0" normalizeH="0" baseline="0" noProof="0" dirty="0">
                <a:ln>
                  <a:noFill/>
                </a:ln>
                <a:effectLst/>
                <a:uLnTx/>
                <a:uFillTx/>
              </a:rPr>
              <a:t> de </a:t>
            </a:r>
            <a:r>
              <a:rPr kumimoji="0" lang="en-US" sz="2600" b="0" i="0" u="none" strike="noStrike" kern="0" cap="none" spc="0" normalizeH="0" baseline="0" noProof="0" dirty="0" err="1">
                <a:ln>
                  <a:noFill/>
                </a:ln>
                <a:effectLst/>
                <a:uLnTx/>
                <a:uFillTx/>
              </a:rPr>
              <a:t>urgente</a:t>
            </a:r>
            <a:r>
              <a:rPr kumimoji="0" lang="en-US" sz="2600" b="0" i="0" u="none" strike="noStrike" kern="0" cap="none" spc="0" normalizeH="0" baseline="0" noProof="0" dirty="0">
                <a:ln>
                  <a:noFill/>
                </a:ln>
                <a:effectLst/>
                <a:uLnTx/>
                <a:uFillTx/>
              </a:rPr>
              <a:t> u </a:t>
            </a:r>
            <a:r>
              <a:rPr kumimoji="0" lang="en-US" sz="2600" b="0" i="0" u="none" strike="noStrike" kern="0" cap="none" spc="0" normalizeH="0" baseline="0" noProof="0" dirty="0" err="1">
                <a:ln>
                  <a:noFill/>
                </a:ln>
                <a:effectLst/>
                <a:uLnTx/>
                <a:uFillTx/>
              </a:rPr>
              <a:t>ordinario</a:t>
            </a:r>
            <a:endParaRPr kumimoji="0" lang="en-US" sz="2600" b="0" i="0" u="none" strike="noStrike" kern="0" cap="none" spc="0" normalizeH="0" baseline="0" noProof="0" dirty="0">
              <a:ln>
                <a:noFill/>
              </a:ln>
              <a:effectLst/>
              <a:uLnTx/>
              <a:uFillTx/>
            </a:endParaRPr>
          </a:p>
          <a:p>
            <a:pPr marL="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0" cap="none" spc="0" normalizeH="0" baseline="0" noProof="0" dirty="0">
              <a:ln>
                <a:noFill/>
              </a:ln>
              <a:effectLst/>
              <a:uLnTx/>
              <a:uFillTx/>
            </a:endParaRPr>
          </a:p>
          <a:p>
            <a:pPr marL="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0" cap="none" spc="0" normalizeH="0" baseline="0" noProof="0" dirty="0">
              <a:ln>
                <a:noFill/>
              </a:ln>
              <a:effectLst/>
              <a:uLnTx/>
              <a:uFillTx/>
            </a:endParaRPr>
          </a:p>
          <a:p>
            <a:pPr marL="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0" cap="none" spc="0" normalizeH="0" baseline="0" noProof="0" dirty="0">
              <a:ln>
                <a:noFill/>
              </a:ln>
              <a:effectLst/>
              <a:uLnTx/>
              <a:uFillTx/>
            </a:endParaRPr>
          </a:p>
          <a:p>
            <a:pPr marL="0" marR="0" lvl="0" indent="-2286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0" cap="none" spc="0" normalizeH="0" baseline="0" noProof="0" dirty="0">
              <a:ln>
                <a:noFill/>
              </a:ln>
              <a:solidFill>
                <a:prstClr val="white"/>
              </a:solidFill>
              <a:effectLst/>
              <a:uLnTx/>
              <a:uFillTx/>
            </a:endParaRPr>
          </a:p>
        </p:txBody>
      </p:sp>
      <p:sp>
        <p:nvSpPr>
          <p:cNvPr id="8" name="2 CuadroTexto">
            <a:extLst>
              <a:ext uri="{FF2B5EF4-FFF2-40B4-BE49-F238E27FC236}">
                <a16:creationId xmlns:a16="http://schemas.microsoft.com/office/drawing/2014/main" id="{5BCE3610-D74B-9F64-AC8D-47A4545CDC42}"/>
              </a:ext>
            </a:extLst>
          </p:cNvPr>
          <p:cNvSpPr txBox="1"/>
          <p:nvPr/>
        </p:nvSpPr>
        <p:spPr>
          <a:xfrm>
            <a:off x="1264082" y="-94932"/>
            <a:ext cx="525970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prstClr val="white"/>
                </a:solidFill>
                <a:latin typeface="212 Moon Child Sans" panose="02000500000000000000" pitchFamily="50" charset="0"/>
              </a:rPr>
              <a:t>REGISTRO Y CONTROL:</a:t>
            </a:r>
          </a:p>
        </p:txBody>
      </p:sp>
      <p:sp>
        <p:nvSpPr>
          <p:cNvPr id="9" name="2 CuadroTexto">
            <a:extLst>
              <a:ext uri="{FF2B5EF4-FFF2-40B4-BE49-F238E27FC236}">
                <a16:creationId xmlns:a16="http://schemas.microsoft.com/office/drawing/2014/main" id="{79FC7CF7-9951-F7E8-E7E6-7AFADA87323C}"/>
              </a:ext>
            </a:extLst>
          </p:cNvPr>
          <p:cNvSpPr txBox="1"/>
          <p:nvPr/>
        </p:nvSpPr>
        <p:spPr>
          <a:xfrm>
            <a:off x="651307" y="1070328"/>
            <a:ext cx="656245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212 Moon Child Sans" panose="02000500000000000000" pitchFamily="50" charset="0"/>
                <a:ea typeface="+mj-ea"/>
                <a:cs typeface="+mj-cs"/>
              </a:rPr>
              <a:t>2. REGISTRO Y CONTROL:</a:t>
            </a:r>
          </a:p>
        </p:txBody>
      </p:sp>
      <p:pic>
        <p:nvPicPr>
          <p:cNvPr id="1028" name="Picture 4" descr="Pineda Keyla - Hotelería: Departamento de ...- Mind Map">
            <a:extLst>
              <a:ext uri="{FF2B5EF4-FFF2-40B4-BE49-F238E27FC236}">
                <a16:creationId xmlns:a16="http://schemas.microsoft.com/office/drawing/2014/main" id="{7C398783-1F42-3F17-6E92-6BEF49309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047" y="2529706"/>
            <a:ext cx="4352778" cy="435277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6161D10A-BF9B-E8FE-E916-1E0ECB9AAD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10" name="Imagen 9">
            <a:extLst>
              <a:ext uri="{FF2B5EF4-FFF2-40B4-BE49-F238E27FC236}">
                <a16:creationId xmlns:a16="http://schemas.microsoft.com/office/drawing/2014/main" id="{228F64E8-9E43-E3EB-CED5-BCDA9D0E0D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3050754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1EE693-333B-FBE0-A0EC-285115BF390C}"/>
            </a:ext>
          </a:extLst>
        </p:cNvPr>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E7D05055-2277-62F5-8C9D-5D6B975E7BAA}"/>
              </a:ext>
            </a:extLst>
          </p:cNvPr>
          <p:cNvSpPr txBox="1"/>
          <p:nvPr/>
        </p:nvSpPr>
        <p:spPr>
          <a:xfrm>
            <a:off x="1051661" y="2100079"/>
            <a:ext cx="5981278" cy="3690551"/>
          </a:xfrm>
          <a:prstGeom prst="rect">
            <a:avLst/>
          </a:prstGeom>
        </p:spPr>
        <p:txBody>
          <a:bodyPr vert="horz" lIns="91440" tIns="45720" rIns="91440" bIns="45720" rtlCol="0">
            <a:normAutofit/>
          </a:bodyPr>
          <a:lstStyle/>
          <a:p>
            <a:pPr>
              <a:lnSpc>
                <a:spcPct val="90000"/>
              </a:lnSpc>
              <a:spcAft>
                <a:spcPts val="600"/>
              </a:spcAft>
            </a:pPr>
            <a:r>
              <a:rPr lang="en-US" sz="2400" dirty="0"/>
              <a:t>Como </a:t>
            </a:r>
            <a:r>
              <a:rPr lang="en-US" sz="2400" dirty="0" err="1"/>
              <a:t>puede</a:t>
            </a:r>
            <a:r>
              <a:rPr lang="en-US" sz="2400" dirty="0"/>
              <a:t> verse, </a:t>
            </a:r>
            <a:r>
              <a:rPr lang="en-US" sz="2400" dirty="0" err="1"/>
              <a:t>el</a:t>
            </a:r>
            <a:r>
              <a:rPr lang="en-US" sz="2400" dirty="0"/>
              <a:t> control de la </a:t>
            </a:r>
            <a:r>
              <a:rPr lang="en-US" sz="2400" dirty="0" err="1"/>
              <a:t>correspondencia</a:t>
            </a:r>
            <a:r>
              <a:rPr lang="en-US" sz="2400" dirty="0"/>
              <a:t> —</a:t>
            </a:r>
            <a:r>
              <a:rPr lang="en-US" sz="2400" dirty="0" err="1"/>
              <a:t>desde</a:t>
            </a:r>
            <a:r>
              <a:rPr lang="en-US" sz="2400" dirty="0"/>
              <a:t> que </a:t>
            </a:r>
            <a:r>
              <a:rPr lang="en-US" sz="2400" dirty="0" err="1"/>
              <a:t>ésta</a:t>
            </a:r>
            <a:r>
              <a:rPr lang="en-US" sz="2400" dirty="0"/>
              <a:t> se genera o se </a:t>
            </a:r>
            <a:r>
              <a:rPr lang="en-US" sz="2400" dirty="0" err="1"/>
              <a:t>recibe</a:t>
            </a:r>
            <a:r>
              <a:rPr lang="en-US" sz="2400" dirty="0"/>
              <a:t> </a:t>
            </a:r>
            <a:r>
              <a:rPr lang="en-US" sz="2400" dirty="0" err="1"/>
              <a:t>en</a:t>
            </a:r>
            <a:r>
              <a:rPr lang="en-US" sz="2400" dirty="0"/>
              <a:t> las</a:t>
            </a:r>
          </a:p>
          <a:p>
            <a:pPr>
              <a:lnSpc>
                <a:spcPct val="90000"/>
              </a:lnSpc>
              <a:spcAft>
                <a:spcPts val="600"/>
              </a:spcAft>
            </a:pPr>
            <a:r>
              <a:rPr lang="en-US" sz="2400" dirty="0" err="1"/>
              <a:t>instituciones</a:t>
            </a:r>
            <a:r>
              <a:rPr lang="en-US" sz="2400" dirty="0"/>
              <a:t>— es </a:t>
            </a:r>
            <a:r>
              <a:rPr lang="en-US" sz="2400" dirty="0" err="1"/>
              <a:t>esencial</a:t>
            </a:r>
            <a:r>
              <a:rPr lang="en-US" sz="2400" dirty="0"/>
              <a:t> para </a:t>
            </a:r>
            <a:r>
              <a:rPr lang="en-US" sz="2400" dirty="0" err="1"/>
              <a:t>manejarla</a:t>
            </a:r>
            <a:r>
              <a:rPr lang="en-US" sz="2400" dirty="0"/>
              <a:t> no </a:t>
            </a:r>
            <a:r>
              <a:rPr lang="en-US" sz="2400" dirty="0" err="1"/>
              <a:t>como</a:t>
            </a:r>
            <a:r>
              <a:rPr lang="en-US" sz="2400" dirty="0"/>
              <a:t> </a:t>
            </a:r>
            <a:r>
              <a:rPr lang="en-US" sz="2400" dirty="0" err="1"/>
              <a:t>documentación</a:t>
            </a:r>
            <a:r>
              <a:rPr lang="en-US" sz="2400" dirty="0"/>
              <a:t> </a:t>
            </a:r>
            <a:r>
              <a:rPr lang="en-US" sz="2400" dirty="0" err="1"/>
              <a:t>suelta</a:t>
            </a:r>
            <a:r>
              <a:rPr lang="en-US" sz="2400" dirty="0"/>
              <a:t> y </a:t>
            </a:r>
            <a:r>
              <a:rPr lang="en-US" sz="2400" dirty="0" err="1"/>
              <a:t>desconectada</a:t>
            </a:r>
            <a:r>
              <a:rPr lang="en-US" sz="2400" dirty="0"/>
              <a:t> de </a:t>
            </a:r>
            <a:r>
              <a:rPr lang="en-US" sz="2400" dirty="0" err="1"/>
              <a:t>otros</a:t>
            </a:r>
            <a:r>
              <a:rPr lang="en-US" sz="2400" dirty="0"/>
              <a:t> </a:t>
            </a:r>
            <a:r>
              <a:rPr lang="en-US" sz="2400" dirty="0" err="1"/>
              <a:t>documentos</a:t>
            </a:r>
            <a:r>
              <a:rPr lang="en-US" sz="2400" dirty="0"/>
              <a:t>, </a:t>
            </a:r>
            <a:r>
              <a:rPr lang="en-US" sz="2400" dirty="0" err="1"/>
              <a:t>sino</a:t>
            </a:r>
            <a:r>
              <a:rPr lang="en-US" sz="2400" dirty="0"/>
              <a:t> </a:t>
            </a:r>
            <a:r>
              <a:rPr lang="en-US" sz="2400" dirty="0" err="1"/>
              <a:t>como</a:t>
            </a:r>
            <a:r>
              <a:rPr lang="en-US" sz="2400" dirty="0"/>
              <a:t> </a:t>
            </a:r>
            <a:r>
              <a:rPr lang="en-US" sz="2400" dirty="0" err="1"/>
              <a:t>documentación</a:t>
            </a:r>
            <a:r>
              <a:rPr lang="en-US" sz="2400" dirty="0"/>
              <a:t> </a:t>
            </a:r>
            <a:r>
              <a:rPr lang="en-US" sz="2400" dirty="0" err="1"/>
              <a:t>archivística</a:t>
            </a:r>
            <a:r>
              <a:rPr lang="en-US" sz="2400" dirty="0"/>
              <a:t>: </a:t>
            </a:r>
            <a:r>
              <a:rPr lang="en-US" sz="2400" dirty="0" err="1"/>
              <a:t>como</a:t>
            </a:r>
            <a:r>
              <a:rPr lang="en-US" sz="2400" dirty="0"/>
              <a:t> </a:t>
            </a:r>
            <a:r>
              <a:rPr lang="en-US" sz="2400" dirty="0" err="1"/>
              <a:t>documentación</a:t>
            </a:r>
            <a:r>
              <a:rPr lang="en-US" sz="2400" dirty="0"/>
              <a:t> </a:t>
            </a:r>
            <a:r>
              <a:rPr lang="en-US" sz="2400" dirty="0" err="1"/>
              <a:t>interdependiente</a:t>
            </a:r>
            <a:r>
              <a:rPr lang="en-US" sz="2400" dirty="0"/>
              <a:t> que da </a:t>
            </a:r>
            <a:r>
              <a:rPr lang="en-US" sz="2400" dirty="0" err="1"/>
              <a:t>lugar</a:t>
            </a:r>
            <a:r>
              <a:rPr lang="en-US" sz="2400" dirty="0"/>
              <a:t> a la </a:t>
            </a:r>
            <a:r>
              <a:rPr lang="en-US" sz="2400" dirty="0" err="1"/>
              <a:t>creación</a:t>
            </a:r>
            <a:r>
              <a:rPr lang="en-US" sz="2400" dirty="0"/>
              <a:t> de </a:t>
            </a:r>
            <a:r>
              <a:rPr lang="en-US" sz="2400" dirty="0" err="1"/>
              <a:t>expedientes</a:t>
            </a:r>
            <a:r>
              <a:rPr lang="en-US" sz="2400" dirty="0"/>
              <a:t> y </a:t>
            </a:r>
            <a:r>
              <a:rPr lang="en-US" sz="2400" dirty="0" err="1"/>
              <a:t>posteriormente</a:t>
            </a:r>
            <a:r>
              <a:rPr lang="en-US" sz="2400" dirty="0"/>
              <a:t> a series, </a:t>
            </a:r>
            <a:r>
              <a:rPr lang="en-US" sz="2400" dirty="0" err="1"/>
              <a:t>secciones</a:t>
            </a:r>
            <a:r>
              <a:rPr lang="en-US" sz="2400" dirty="0"/>
              <a:t> y </a:t>
            </a:r>
            <a:r>
              <a:rPr lang="en-US" sz="2400" dirty="0" err="1"/>
              <a:t>fondos</a:t>
            </a:r>
            <a:r>
              <a:rPr lang="en-US" sz="2400" dirty="0"/>
              <a:t>.</a:t>
            </a:r>
          </a:p>
        </p:txBody>
      </p:sp>
      <p:pic>
        <p:nvPicPr>
          <p:cNvPr id="6" name="Imagen 5">
            <a:extLst>
              <a:ext uri="{FF2B5EF4-FFF2-40B4-BE49-F238E27FC236}">
                <a16:creationId xmlns:a16="http://schemas.microsoft.com/office/drawing/2014/main" id="{C0AD8B6A-7792-F3F3-F78C-B89FFC588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7524" y="769253"/>
            <a:ext cx="4810874" cy="1431234"/>
          </a:xfrm>
          <a:prstGeom prst="rect">
            <a:avLst/>
          </a:prstGeom>
        </p:spPr>
      </p:pic>
      <p:pic>
        <p:nvPicPr>
          <p:cNvPr id="14" name="Imagen 13">
            <a:extLst>
              <a:ext uri="{FF2B5EF4-FFF2-40B4-BE49-F238E27FC236}">
                <a16:creationId xmlns:a16="http://schemas.microsoft.com/office/drawing/2014/main" id="{21D81A75-F238-0117-AC85-4E1F89329FCC}"/>
              </a:ext>
            </a:extLst>
          </p:cNvPr>
          <p:cNvPicPr>
            <a:picLocks noChangeAspect="1"/>
          </p:cNvPicPr>
          <p:nvPr/>
        </p:nvPicPr>
        <p:blipFill>
          <a:blip r:embed="rId3"/>
          <a:stretch>
            <a:fillRect/>
          </a:stretch>
        </p:blipFill>
        <p:spPr>
          <a:xfrm>
            <a:off x="8023653" y="2652014"/>
            <a:ext cx="3138616" cy="3138616"/>
          </a:xfrm>
          <a:prstGeom prst="rect">
            <a:avLst/>
          </a:prstGeom>
        </p:spPr>
      </p:pic>
      <p:sp>
        <p:nvSpPr>
          <p:cNvPr id="4" name="AutoShape 2" descr="Resultado de imagen para gestión documental">
            <a:extLst>
              <a:ext uri="{FF2B5EF4-FFF2-40B4-BE49-F238E27FC236}">
                <a16:creationId xmlns:a16="http://schemas.microsoft.com/office/drawing/2014/main" id="{EA994753-0071-FF36-D59A-5B2F3DDBC2F7}"/>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4" descr="Resultado de imagen para gestión documental">
            <a:extLst>
              <a:ext uri="{FF2B5EF4-FFF2-40B4-BE49-F238E27FC236}">
                <a16:creationId xmlns:a16="http://schemas.microsoft.com/office/drawing/2014/main" id="{7B24B2D4-9CBB-A50A-4149-417F8A32A8F5}"/>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6" descr="Resultado de imagen para gestión documental">
            <a:extLst>
              <a:ext uri="{FF2B5EF4-FFF2-40B4-BE49-F238E27FC236}">
                <a16:creationId xmlns:a16="http://schemas.microsoft.com/office/drawing/2014/main" id="{71173904-2A5B-4E4F-93D6-7617FDDBB829}"/>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Archivos - Iconos gratis de interfaz">
            <a:extLst>
              <a:ext uri="{FF2B5EF4-FFF2-40B4-BE49-F238E27FC236}">
                <a16:creationId xmlns:a16="http://schemas.microsoft.com/office/drawing/2014/main" id="{667C47AA-E4E8-317B-15EC-79C5BDC737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 name="Imagen 2">
            <a:extLst>
              <a:ext uri="{FF2B5EF4-FFF2-40B4-BE49-F238E27FC236}">
                <a16:creationId xmlns:a16="http://schemas.microsoft.com/office/drawing/2014/main" id="{87DBA276-4AF8-4558-61D8-5E764BFBED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7" name="Imagen 6">
            <a:extLst>
              <a:ext uri="{FF2B5EF4-FFF2-40B4-BE49-F238E27FC236}">
                <a16:creationId xmlns:a16="http://schemas.microsoft.com/office/drawing/2014/main" id="{A2922D0B-E835-83AF-3882-CB1DDCC06D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926274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C16CD8-1044-35D0-CEEA-8621BA92089C}"/>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0D8C6D4-0583-5521-564B-E3D0F4C0F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Resultado de imagen para gestión documental">
            <a:extLst>
              <a:ext uri="{FF2B5EF4-FFF2-40B4-BE49-F238E27FC236}">
                <a16:creationId xmlns:a16="http://schemas.microsoft.com/office/drawing/2014/main" id="{6C8D7D45-2078-82E1-0E3A-F1D649600B4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4" descr="Resultado de imagen para gestión documental">
            <a:extLst>
              <a:ext uri="{FF2B5EF4-FFF2-40B4-BE49-F238E27FC236}">
                <a16:creationId xmlns:a16="http://schemas.microsoft.com/office/drawing/2014/main" id="{6F31D426-D3E0-7C10-B905-B342C0DB073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6" descr="Resultado de imagen para gestión documental">
            <a:extLst>
              <a:ext uri="{FF2B5EF4-FFF2-40B4-BE49-F238E27FC236}">
                <a16:creationId xmlns:a16="http://schemas.microsoft.com/office/drawing/2014/main" id="{BC09A7E0-CA6B-2C76-9AD6-BA5D68B77E95}"/>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Archivos - Iconos gratis de interfaz">
            <a:extLst>
              <a:ext uri="{FF2B5EF4-FFF2-40B4-BE49-F238E27FC236}">
                <a16:creationId xmlns:a16="http://schemas.microsoft.com/office/drawing/2014/main" id="{5A1559FD-2B02-A493-D74F-73F5B6ECEF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 name="CuadroTexto 14">
            <a:extLst>
              <a:ext uri="{FF2B5EF4-FFF2-40B4-BE49-F238E27FC236}">
                <a16:creationId xmlns:a16="http://schemas.microsoft.com/office/drawing/2014/main" id="{4D6530A0-C9ED-E9BE-E41D-71D0965313E8}"/>
              </a:ext>
            </a:extLst>
          </p:cNvPr>
          <p:cNvSpPr txBox="1"/>
          <p:nvPr/>
        </p:nvSpPr>
        <p:spPr>
          <a:xfrm>
            <a:off x="6146958" y="1679676"/>
            <a:ext cx="5609221" cy="4852362"/>
          </a:xfrm>
          <a:prstGeom prst="rect">
            <a:avLst/>
          </a:prstGeom>
        </p:spPr>
        <p:txBody>
          <a:bodyPr vert="horz" lIns="91440" tIns="45720" rIns="91440" bIns="45720" rtlCol="0" anchor="ctr">
            <a:normAutofit/>
          </a:bodyPr>
          <a:lstStyle/>
          <a:p>
            <a:pPr>
              <a:lnSpc>
                <a:spcPct val="90000"/>
              </a:lnSpc>
              <a:spcAft>
                <a:spcPts val="600"/>
              </a:spcAft>
            </a:pPr>
            <a:r>
              <a:rPr lang="en-US" dirty="0">
                <a:latin typeface="212 Moon Child Sans" panose="02000500000000000000" pitchFamily="50" charset="0"/>
              </a:rPr>
              <a:t>Una </a:t>
            </a:r>
            <a:r>
              <a:rPr lang="en-US" dirty="0" err="1">
                <a:latin typeface="212 Moon Child Sans" panose="02000500000000000000" pitchFamily="50" charset="0"/>
              </a:rPr>
              <a:t>vez</a:t>
            </a:r>
            <a:r>
              <a:rPr lang="en-US" dirty="0">
                <a:latin typeface="212 Moon Child Sans" panose="02000500000000000000" pitchFamily="50" charset="0"/>
              </a:rPr>
              <a:t> </a:t>
            </a:r>
            <a:r>
              <a:rPr lang="en-US" dirty="0" err="1">
                <a:latin typeface="212 Moon Child Sans" panose="02000500000000000000" pitchFamily="50" charset="0"/>
              </a:rPr>
              <a:t>recibida</a:t>
            </a:r>
            <a:r>
              <a:rPr lang="en-US" dirty="0">
                <a:latin typeface="212 Moon Child Sans" panose="02000500000000000000" pitchFamily="50" charset="0"/>
              </a:rPr>
              <a:t> la </a:t>
            </a:r>
            <a:r>
              <a:rPr lang="en-US" dirty="0" err="1">
                <a:latin typeface="212 Moon Child Sans" panose="02000500000000000000" pitchFamily="50" charset="0"/>
              </a:rPr>
              <a:t>documentación</a:t>
            </a:r>
            <a:r>
              <a:rPr lang="en-US" dirty="0">
                <a:latin typeface="212 Moon Child Sans" panose="02000500000000000000" pitchFamily="50" charset="0"/>
              </a:rPr>
              <a:t>, </a:t>
            </a:r>
            <a:r>
              <a:rPr lang="en-US" dirty="0" err="1">
                <a:latin typeface="212 Moon Child Sans" panose="02000500000000000000" pitchFamily="50" charset="0"/>
              </a:rPr>
              <a:t>además</a:t>
            </a:r>
            <a:r>
              <a:rPr lang="en-US" dirty="0">
                <a:latin typeface="212 Moon Child Sans" panose="02000500000000000000" pitchFamily="50" charset="0"/>
              </a:rPr>
              <a:t> de ser </a:t>
            </a:r>
            <a:r>
              <a:rPr lang="en-US" dirty="0" err="1">
                <a:latin typeface="212 Moon Child Sans" panose="02000500000000000000" pitchFamily="50" charset="0"/>
              </a:rPr>
              <a:t>registrada</a:t>
            </a:r>
            <a:r>
              <a:rPr lang="en-US" dirty="0">
                <a:latin typeface="212 Moon Child Sans" panose="02000500000000000000" pitchFamily="50" charset="0"/>
              </a:rPr>
              <a:t> </a:t>
            </a:r>
            <a:r>
              <a:rPr lang="en-US" dirty="0" err="1">
                <a:latin typeface="212 Moon Child Sans" panose="02000500000000000000" pitchFamily="50" charset="0"/>
              </a:rPr>
              <a:t>en</a:t>
            </a:r>
            <a:r>
              <a:rPr lang="en-US" dirty="0">
                <a:latin typeface="212 Moon Child Sans" panose="02000500000000000000" pitchFamily="50" charset="0"/>
              </a:rPr>
              <a:t> la </a:t>
            </a:r>
            <a:r>
              <a:rPr lang="en-US" dirty="0" err="1">
                <a:latin typeface="212 Moon Child Sans" panose="02000500000000000000" pitchFamily="50" charset="0"/>
              </a:rPr>
              <a:t>bitácora</a:t>
            </a:r>
            <a:r>
              <a:rPr lang="en-US" dirty="0">
                <a:latin typeface="212 Moon Child Sans" panose="02000500000000000000" pitchFamily="50" charset="0"/>
              </a:rPr>
              <a:t>,  </a:t>
            </a:r>
            <a:r>
              <a:rPr lang="en-US" dirty="0" err="1">
                <a:latin typeface="212 Moon Child Sans" panose="02000500000000000000" pitchFamily="50" charset="0"/>
              </a:rPr>
              <a:t>inicia</a:t>
            </a:r>
            <a:r>
              <a:rPr lang="en-US" dirty="0">
                <a:latin typeface="212 Moon Child Sans" panose="02000500000000000000" pitchFamily="50" charset="0"/>
              </a:rPr>
              <a:t> el </a:t>
            </a:r>
            <a:r>
              <a:rPr lang="en-US" dirty="0" err="1">
                <a:latin typeface="212 Moon Child Sans" panose="02000500000000000000" pitchFamily="50" charset="0"/>
              </a:rPr>
              <a:t>proceso</a:t>
            </a:r>
            <a:r>
              <a:rPr lang="en-US" dirty="0">
                <a:latin typeface="212 Moon Child Sans" panose="02000500000000000000" pitchFamily="50" charset="0"/>
              </a:rPr>
              <a:t> para </a:t>
            </a:r>
            <a:r>
              <a:rPr lang="en-US" dirty="0" err="1">
                <a:latin typeface="212 Moon Child Sans" panose="02000500000000000000" pitchFamily="50" charset="0"/>
              </a:rPr>
              <a:t>remitirla</a:t>
            </a:r>
            <a:r>
              <a:rPr lang="en-US" dirty="0">
                <a:latin typeface="212 Moon Child Sans" panose="02000500000000000000" pitchFamily="50" charset="0"/>
              </a:rPr>
              <a:t> a las </a:t>
            </a:r>
            <a:r>
              <a:rPr lang="en-US" dirty="0" err="1">
                <a:latin typeface="212 Moon Child Sans" panose="02000500000000000000" pitchFamily="50" charset="0"/>
              </a:rPr>
              <a:t>áreas</a:t>
            </a:r>
            <a:r>
              <a:rPr lang="en-US" dirty="0">
                <a:latin typeface="212 Moon Child Sans" panose="02000500000000000000" pitchFamily="50" charset="0"/>
              </a:rPr>
              <a:t> de </a:t>
            </a:r>
            <a:r>
              <a:rPr lang="en-US" dirty="0" err="1">
                <a:latin typeface="212 Moon Child Sans" panose="02000500000000000000" pitchFamily="50" charset="0"/>
              </a:rPr>
              <a:t>trámite</a:t>
            </a:r>
            <a:r>
              <a:rPr lang="en-US" dirty="0">
                <a:latin typeface="212 Moon Child Sans" panose="02000500000000000000" pitchFamily="50" charset="0"/>
              </a:rPr>
              <a:t>, </a:t>
            </a:r>
            <a:r>
              <a:rPr lang="en-US" dirty="0" err="1">
                <a:latin typeface="212 Moon Child Sans" panose="02000500000000000000" pitchFamily="50" charset="0"/>
              </a:rPr>
              <a:t>comenzando</a:t>
            </a:r>
            <a:r>
              <a:rPr lang="en-US" dirty="0">
                <a:latin typeface="212 Moon Child Sans" panose="02000500000000000000" pitchFamily="50" charset="0"/>
              </a:rPr>
              <a:t> el </a:t>
            </a:r>
            <a:r>
              <a:rPr lang="en-US" dirty="0" err="1">
                <a:latin typeface="212 Moon Child Sans" panose="02000500000000000000" pitchFamily="50" charset="0"/>
              </a:rPr>
              <a:t>siguiente</a:t>
            </a:r>
            <a:r>
              <a:rPr lang="en-US" dirty="0">
                <a:latin typeface="212 Moon Child Sans" panose="02000500000000000000" pitchFamily="50" charset="0"/>
              </a:rPr>
              <a:t> </a:t>
            </a:r>
            <a:r>
              <a:rPr lang="en-US" dirty="0" err="1">
                <a:latin typeface="212 Moon Child Sans" panose="02000500000000000000" pitchFamily="50" charset="0"/>
              </a:rPr>
              <a:t>procedimiento</a:t>
            </a:r>
            <a:r>
              <a:rPr lang="en-US" dirty="0">
                <a:latin typeface="212 Moon Child Sans" panose="02000500000000000000" pitchFamily="50" charset="0"/>
              </a:rPr>
              <a:t>:</a:t>
            </a:r>
          </a:p>
          <a:p>
            <a:pPr>
              <a:lnSpc>
                <a:spcPct val="90000"/>
              </a:lnSpc>
              <a:spcAft>
                <a:spcPts val="600"/>
              </a:spcAft>
            </a:pPr>
            <a:endParaRPr lang="en-US" dirty="0">
              <a:latin typeface="212 Moon Child Sans" panose="02000500000000000000" pitchFamily="50" charset="0"/>
            </a:endParaRPr>
          </a:p>
          <a:p>
            <a:pPr marL="457200" indent="-342900">
              <a:lnSpc>
                <a:spcPct val="90000"/>
              </a:lnSpc>
              <a:spcAft>
                <a:spcPts val="600"/>
              </a:spcAft>
              <a:buAutoNum type="arabicParenR"/>
            </a:pPr>
            <a:r>
              <a:rPr lang="en-US" dirty="0">
                <a:latin typeface="212 Moon Child Sans" panose="02000500000000000000" pitchFamily="50" charset="0"/>
              </a:rPr>
              <a:t>Registrar </a:t>
            </a:r>
            <a:r>
              <a:rPr lang="en-US" dirty="0" err="1">
                <a:latin typeface="212 Moon Child Sans" panose="02000500000000000000" pitchFamily="50" charset="0"/>
              </a:rPr>
              <a:t>en</a:t>
            </a:r>
            <a:r>
              <a:rPr lang="en-US" dirty="0">
                <a:latin typeface="212 Moon Child Sans" panose="02000500000000000000" pitchFamily="50" charset="0"/>
              </a:rPr>
              <a:t> un volante o </a:t>
            </a:r>
            <a:r>
              <a:rPr lang="en-US" dirty="0" err="1">
                <a:latin typeface="212 Moon Child Sans" panose="02000500000000000000" pitchFamily="50" charset="0"/>
              </a:rPr>
              <a:t>ficha</a:t>
            </a:r>
            <a:r>
              <a:rPr lang="en-US" dirty="0">
                <a:latin typeface="212 Moon Child Sans" panose="02000500000000000000" pitchFamily="50" charset="0"/>
              </a:rPr>
              <a:t> de control. </a:t>
            </a:r>
          </a:p>
          <a:p>
            <a:pPr marL="457200" indent="-342900">
              <a:lnSpc>
                <a:spcPct val="90000"/>
              </a:lnSpc>
              <a:spcAft>
                <a:spcPts val="600"/>
              </a:spcAft>
              <a:buAutoNum type="arabicParenR"/>
            </a:pPr>
            <a:r>
              <a:rPr lang="en-US" dirty="0" err="1">
                <a:latin typeface="212 Moon Child Sans" panose="02000500000000000000" pitchFamily="50" charset="0"/>
              </a:rPr>
              <a:t>Turnar</a:t>
            </a:r>
            <a:r>
              <a:rPr lang="en-US" dirty="0">
                <a:latin typeface="212 Moon Child Sans" panose="02000500000000000000" pitchFamily="50" charset="0"/>
              </a:rPr>
              <a:t> los </a:t>
            </a:r>
            <a:r>
              <a:rPr lang="en-US" dirty="0" err="1">
                <a:latin typeface="212 Moon Child Sans" panose="02000500000000000000" pitchFamily="50" charset="0"/>
              </a:rPr>
              <a:t>documentos</a:t>
            </a:r>
            <a:r>
              <a:rPr lang="en-US" dirty="0">
                <a:latin typeface="212 Moon Child Sans" panose="02000500000000000000" pitchFamily="50" charset="0"/>
              </a:rPr>
              <a:t> a las </a:t>
            </a:r>
            <a:r>
              <a:rPr lang="en-US" dirty="0" err="1">
                <a:latin typeface="212 Moon Child Sans" panose="02000500000000000000" pitchFamily="50" charset="0"/>
              </a:rPr>
              <a:t>áreas</a:t>
            </a:r>
            <a:r>
              <a:rPr lang="en-US" dirty="0">
                <a:latin typeface="212 Moon Child Sans" panose="02000500000000000000" pitchFamily="50" charset="0"/>
              </a:rPr>
              <a:t> que </a:t>
            </a:r>
            <a:r>
              <a:rPr lang="en-US" dirty="0" err="1">
                <a:latin typeface="212 Moon Child Sans" panose="02000500000000000000" pitchFamily="50" charset="0"/>
              </a:rPr>
              <a:t>corresponden</a:t>
            </a:r>
            <a:r>
              <a:rPr lang="en-US" dirty="0">
                <a:latin typeface="212 Moon Child Sans" panose="02000500000000000000" pitchFamily="50" charset="0"/>
              </a:rPr>
              <a:t> </a:t>
            </a:r>
            <a:r>
              <a:rPr lang="en-US" dirty="0" err="1">
                <a:latin typeface="212 Moon Child Sans" panose="02000500000000000000" pitchFamily="50" charset="0"/>
              </a:rPr>
              <a:t>su</a:t>
            </a:r>
            <a:r>
              <a:rPr lang="en-US" dirty="0">
                <a:latin typeface="212 Moon Child Sans" panose="02000500000000000000" pitchFamily="50" charset="0"/>
              </a:rPr>
              <a:t> </a:t>
            </a:r>
            <a:r>
              <a:rPr lang="en-US" dirty="0" err="1">
                <a:latin typeface="212 Moon Child Sans" panose="02000500000000000000" pitchFamily="50" charset="0"/>
              </a:rPr>
              <a:t>atención</a:t>
            </a:r>
            <a:r>
              <a:rPr lang="en-US" dirty="0">
                <a:latin typeface="212 Moon Child Sans" panose="02000500000000000000" pitchFamily="50" charset="0"/>
              </a:rPr>
              <a:t>.</a:t>
            </a:r>
          </a:p>
          <a:p>
            <a:pPr marL="457200" indent="-342900">
              <a:lnSpc>
                <a:spcPct val="90000"/>
              </a:lnSpc>
              <a:spcAft>
                <a:spcPts val="600"/>
              </a:spcAft>
              <a:buAutoNum type="arabicParenR"/>
            </a:pPr>
            <a:r>
              <a:rPr lang="en-US" dirty="0">
                <a:latin typeface="212 Moon Child Sans" panose="02000500000000000000" pitchFamily="50" charset="0"/>
              </a:rPr>
              <a:t> </a:t>
            </a:r>
            <a:r>
              <a:rPr lang="en-US" dirty="0" err="1">
                <a:latin typeface="212 Moon Child Sans" panose="02000500000000000000" pitchFamily="50" charset="0"/>
              </a:rPr>
              <a:t>Seguimiento</a:t>
            </a:r>
            <a:r>
              <a:rPr lang="en-US" dirty="0">
                <a:latin typeface="212 Moon Child Sans" panose="02000500000000000000" pitchFamily="50" charset="0"/>
              </a:rPr>
              <a:t> de los </a:t>
            </a:r>
            <a:r>
              <a:rPr lang="en-US" dirty="0" err="1">
                <a:latin typeface="212 Moon Child Sans" panose="02000500000000000000" pitchFamily="50" charset="0"/>
              </a:rPr>
              <a:t>asuntos</a:t>
            </a:r>
            <a:r>
              <a:rPr lang="en-US" dirty="0">
                <a:latin typeface="212 Moon Child Sans" panose="02000500000000000000" pitchFamily="50" charset="0"/>
              </a:rPr>
              <a:t> -</a:t>
            </a:r>
            <a:r>
              <a:rPr lang="en-US" dirty="0" err="1">
                <a:latin typeface="212 Moon Child Sans" panose="02000500000000000000" pitchFamily="50" charset="0"/>
              </a:rPr>
              <a:t>mediante</a:t>
            </a:r>
            <a:r>
              <a:rPr lang="en-US" dirty="0">
                <a:latin typeface="212 Moon Child Sans" panose="02000500000000000000" pitchFamily="50" charset="0"/>
              </a:rPr>
              <a:t> la </a:t>
            </a:r>
            <a:r>
              <a:rPr lang="en-US" dirty="0" err="1">
                <a:latin typeface="212 Moon Child Sans" panose="02000500000000000000" pitchFamily="50" charset="0"/>
              </a:rPr>
              <a:t>verificación</a:t>
            </a:r>
            <a:r>
              <a:rPr lang="en-US" dirty="0">
                <a:latin typeface="212 Moon Child Sans" panose="02000500000000000000" pitchFamily="50" charset="0"/>
              </a:rPr>
              <a:t> de </a:t>
            </a:r>
            <a:r>
              <a:rPr lang="en-US" dirty="0" err="1">
                <a:latin typeface="212 Moon Child Sans" panose="02000500000000000000" pitchFamily="50" charset="0"/>
              </a:rPr>
              <a:t>fechas</a:t>
            </a:r>
            <a:r>
              <a:rPr lang="en-US" dirty="0">
                <a:latin typeface="212 Moon Child Sans" panose="02000500000000000000" pitchFamily="50" charset="0"/>
              </a:rPr>
              <a:t>-.</a:t>
            </a:r>
          </a:p>
          <a:p>
            <a:pPr marL="457200" indent="-342900">
              <a:lnSpc>
                <a:spcPct val="90000"/>
              </a:lnSpc>
              <a:spcAft>
                <a:spcPts val="600"/>
              </a:spcAft>
              <a:buAutoNum type="arabicParenR"/>
            </a:pPr>
            <a:r>
              <a:rPr lang="en-US" dirty="0" err="1">
                <a:latin typeface="212 Moon Child Sans" panose="02000500000000000000" pitchFamily="50" charset="0"/>
              </a:rPr>
              <a:t>Notificar</a:t>
            </a:r>
            <a:r>
              <a:rPr lang="en-US" dirty="0">
                <a:latin typeface="212 Moon Child Sans" panose="02000500000000000000" pitchFamily="50" charset="0"/>
              </a:rPr>
              <a:t> a la </a:t>
            </a:r>
            <a:r>
              <a:rPr lang="en-US" dirty="0" err="1">
                <a:latin typeface="212 Moon Child Sans" panose="02000500000000000000" pitchFamily="50" charset="0"/>
              </a:rPr>
              <a:t>autoridad</a:t>
            </a:r>
            <a:r>
              <a:rPr lang="en-US" dirty="0">
                <a:latin typeface="212 Moon Child Sans" panose="02000500000000000000" pitchFamily="50" charset="0"/>
              </a:rPr>
              <a:t> superior de la que </a:t>
            </a:r>
            <a:r>
              <a:rPr lang="en-US" dirty="0" err="1">
                <a:latin typeface="212 Moon Child Sans" panose="02000500000000000000" pitchFamily="50" charset="0"/>
              </a:rPr>
              <a:t>depende</a:t>
            </a:r>
            <a:r>
              <a:rPr lang="en-US" dirty="0">
                <a:latin typeface="212 Moon Child Sans" panose="02000500000000000000" pitchFamily="50" charset="0"/>
              </a:rPr>
              <a:t> el </a:t>
            </a:r>
            <a:r>
              <a:rPr lang="en-US" dirty="0" err="1">
                <a:latin typeface="212 Moon Child Sans" panose="02000500000000000000" pitchFamily="50" charset="0"/>
              </a:rPr>
              <a:t>servicio</a:t>
            </a:r>
            <a:r>
              <a:rPr lang="en-US" dirty="0">
                <a:latin typeface="212 Moon Child Sans" panose="02000500000000000000" pitchFamily="50" charset="0"/>
              </a:rPr>
              <a:t>.</a:t>
            </a:r>
          </a:p>
          <a:p>
            <a:pPr marL="457200" indent="-342900">
              <a:lnSpc>
                <a:spcPct val="90000"/>
              </a:lnSpc>
              <a:spcAft>
                <a:spcPts val="600"/>
              </a:spcAft>
              <a:buAutoNum type="arabicParenR"/>
            </a:pPr>
            <a:r>
              <a:rPr lang="en-US" dirty="0">
                <a:latin typeface="212 Moon Child Sans" panose="02000500000000000000" pitchFamily="50" charset="0"/>
              </a:rPr>
              <a:t> </a:t>
            </a:r>
            <a:r>
              <a:rPr lang="en-US" dirty="0" err="1">
                <a:latin typeface="212 Moon Child Sans" panose="02000500000000000000" pitchFamily="50" charset="0"/>
              </a:rPr>
              <a:t>Elaborar</a:t>
            </a:r>
            <a:r>
              <a:rPr lang="en-US" dirty="0">
                <a:latin typeface="212 Moon Child Sans" panose="02000500000000000000" pitchFamily="50" charset="0"/>
              </a:rPr>
              <a:t> </a:t>
            </a:r>
            <a:r>
              <a:rPr lang="en-US" dirty="0" err="1">
                <a:latin typeface="212 Moon Child Sans" panose="02000500000000000000" pitchFamily="50" charset="0"/>
              </a:rPr>
              <a:t>informes</a:t>
            </a:r>
            <a:r>
              <a:rPr lang="en-US" dirty="0">
                <a:latin typeface="212 Moon Child Sans" panose="02000500000000000000" pitchFamily="50" charset="0"/>
              </a:rPr>
              <a:t> de </a:t>
            </a:r>
            <a:r>
              <a:rPr lang="en-US" dirty="0" err="1">
                <a:latin typeface="212 Moon Child Sans" panose="02000500000000000000" pitchFamily="50" charset="0"/>
              </a:rPr>
              <a:t>gestión</a:t>
            </a:r>
            <a:r>
              <a:rPr lang="en-US" dirty="0">
                <a:latin typeface="212 Moon Child Sans" panose="02000500000000000000" pitchFamily="50" charset="0"/>
              </a:rPr>
              <a:t>.</a:t>
            </a:r>
          </a:p>
          <a:p>
            <a:pPr indent="-228600">
              <a:lnSpc>
                <a:spcPct val="90000"/>
              </a:lnSpc>
              <a:spcAft>
                <a:spcPts val="600"/>
              </a:spcAft>
              <a:buFont typeface="Arial" panose="020B0604020202020204" pitchFamily="34" charset="0"/>
              <a:buChar char="•"/>
            </a:pPr>
            <a:endParaRPr lang="en-US" dirty="0">
              <a:latin typeface="212 Moon Child Sans" panose="02000500000000000000" pitchFamily="50" charset="0"/>
            </a:endParaRP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solidFill>
                <a:srgbClr val="FFFFFF"/>
              </a:solidFill>
            </a:endParaRPr>
          </a:p>
        </p:txBody>
      </p:sp>
      <p:sp>
        <p:nvSpPr>
          <p:cNvPr id="16" name="1 CuadroTexto"/>
          <p:cNvSpPr txBox="1"/>
          <p:nvPr/>
        </p:nvSpPr>
        <p:spPr>
          <a:xfrm>
            <a:off x="596840" y="1603924"/>
            <a:ext cx="659418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212 Moon Child Sans" panose="02000500000000000000" pitchFamily="50" charset="0"/>
                <a:ea typeface="+mj-ea"/>
                <a:cs typeface="+mj-cs"/>
              </a:rPr>
              <a:t>3. </a:t>
            </a:r>
            <a:r>
              <a:rPr lang="en-US" sz="4400" b="1" dirty="0" err="1">
                <a:latin typeface="212 Moon Child Sans" panose="02000500000000000000" pitchFamily="50" charset="0"/>
                <a:ea typeface="+mj-ea"/>
                <a:cs typeface="+mj-cs"/>
              </a:rPr>
              <a:t>Distribución</a:t>
            </a:r>
            <a:r>
              <a:rPr lang="en-US" sz="4400" b="1" dirty="0">
                <a:latin typeface="212 Moon Child Sans" panose="02000500000000000000" pitchFamily="50" charset="0"/>
                <a:ea typeface="+mj-ea"/>
                <a:cs typeface="+mj-cs"/>
              </a:rPr>
              <a:t> de la </a:t>
            </a:r>
            <a:r>
              <a:rPr lang="en-US" sz="4400" b="1" dirty="0" err="1">
                <a:latin typeface="212 Moon Child Sans" panose="02000500000000000000" pitchFamily="50" charset="0"/>
                <a:ea typeface="+mj-ea"/>
                <a:cs typeface="+mj-cs"/>
              </a:rPr>
              <a:t>correspondencia</a:t>
            </a:r>
            <a:endParaRPr lang="en-US" sz="4400" b="1" dirty="0">
              <a:latin typeface="212 Moon Child Sans" panose="02000500000000000000" pitchFamily="50" charset="0"/>
              <a:ea typeface="+mj-ea"/>
              <a:cs typeface="+mj-cs"/>
            </a:endParaRPr>
          </a:p>
        </p:txBody>
      </p:sp>
      <p:pic>
        <p:nvPicPr>
          <p:cNvPr id="17" name="Imagen 16">
            <a:extLst>
              <a:ext uri="{FF2B5EF4-FFF2-40B4-BE49-F238E27FC236}">
                <a16:creationId xmlns:a16="http://schemas.microsoft.com/office/drawing/2014/main" id="{961C8988-7843-2A21-CAB5-574250A9C29C}"/>
              </a:ext>
            </a:extLst>
          </p:cNvPr>
          <p:cNvPicPr>
            <a:picLocks noChangeAspect="1"/>
          </p:cNvPicPr>
          <p:nvPr/>
        </p:nvPicPr>
        <p:blipFill>
          <a:blip r:embed="rId2"/>
          <a:stretch>
            <a:fillRect/>
          </a:stretch>
        </p:blipFill>
        <p:spPr>
          <a:xfrm>
            <a:off x="307975" y="3276600"/>
            <a:ext cx="5504479" cy="3150712"/>
          </a:xfrm>
          <a:prstGeom prst="rect">
            <a:avLst/>
          </a:prstGeom>
        </p:spPr>
      </p:pic>
      <p:pic>
        <p:nvPicPr>
          <p:cNvPr id="3" name="Imagen 2">
            <a:extLst>
              <a:ext uri="{FF2B5EF4-FFF2-40B4-BE49-F238E27FC236}">
                <a16:creationId xmlns:a16="http://schemas.microsoft.com/office/drawing/2014/main" id="{68B2926F-3A68-26DC-5D1A-2740DB02F2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E7340151-2DFC-A164-B3C2-983C9FDD5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218899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42" name="Picture 2" descr="Folleto informativo de envío de correspondencia plana. | Vector Premium">
            <a:extLst>
              <a:ext uri="{FF2B5EF4-FFF2-40B4-BE49-F238E27FC236}">
                <a16:creationId xmlns:a16="http://schemas.microsoft.com/office/drawing/2014/main" id="{6A737060-CB3A-4EE2-9C0F-1F8B96BF4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4" r="1" b="1674"/>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192" name="Freeform: Shape 19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3" name="Freeform: Shape 19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CuadroTexto"/>
          <p:cNvSpPr txBox="1"/>
          <p:nvPr/>
        </p:nvSpPr>
        <p:spPr>
          <a:xfrm>
            <a:off x="848807" y="804334"/>
            <a:ext cx="478245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212 Moon Child Sans" panose="02000500000000000000" pitchFamily="50" charset="0"/>
                <a:ea typeface="+mj-ea"/>
                <a:cs typeface="+mj-cs"/>
              </a:rPr>
              <a:t>Ficha</a:t>
            </a:r>
            <a:r>
              <a:rPr lang="en-US" sz="4400" b="1" dirty="0">
                <a:latin typeface="212 Moon Child Sans" panose="02000500000000000000" pitchFamily="50" charset="0"/>
                <a:ea typeface="+mj-ea"/>
                <a:cs typeface="+mj-cs"/>
              </a:rPr>
              <a:t> Técnica de Control </a:t>
            </a:r>
          </a:p>
        </p:txBody>
      </p:sp>
      <p:sp>
        <p:nvSpPr>
          <p:cNvPr id="10" name="9 CuadroTexto"/>
          <p:cNvSpPr txBox="1"/>
          <p:nvPr/>
        </p:nvSpPr>
        <p:spPr>
          <a:xfrm>
            <a:off x="804672" y="2871982"/>
            <a:ext cx="4782458" cy="3181684"/>
          </a:xfrm>
          <a:prstGeom prst="rect">
            <a:avLst/>
          </a:prstGeom>
        </p:spPr>
        <p:txBody>
          <a:bodyPr vert="horz" lIns="91440" tIns="45720" rIns="91440" bIns="45720" rtlCol="0" anchor="t">
            <a:normAutofit/>
          </a:bodyPr>
          <a:lstStyle/>
          <a:p>
            <a:pPr>
              <a:lnSpc>
                <a:spcPct val="90000"/>
              </a:lnSpc>
              <a:spcAft>
                <a:spcPts val="600"/>
              </a:spcAft>
            </a:pPr>
            <a:endParaRPr lang="en-US" dirty="0"/>
          </a:p>
        </p:txBody>
      </p:sp>
      <p:sp>
        <p:nvSpPr>
          <p:cNvPr id="9" name="8 CuadroTexto"/>
          <p:cNvSpPr txBox="1"/>
          <p:nvPr/>
        </p:nvSpPr>
        <p:spPr>
          <a:xfrm>
            <a:off x="159357" y="2602928"/>
            <a:ext cx="5894896" cy="3170099"/>
          </a:xfrm>
          <a:prstGeom prst="rect">
            <a:avLst/>
          </a:prstGeom>
          <a:noFill/>
        </p:spPr>
        <p:txBody>
          <a:bodyPr wrap="square" rtlCol="0">
            <a:spAutoFit/>
          </a:bodyPr>
          <a:lstStyle/>
          <a:p>
            <a:r>
              <a:rPr lang="es-ES" sz="2000" dirty="0">
                <a:latin typeface="212 Moon Child Sans" panose="02000500000000000000" pitchFamily="50" charset="0"/>
              </a:rPr>
              <a:t>Dicho registro contará al menos con los siguientes datos:</a:t>
            </a:r>
          </a:p>
          <a:p>
            <a:endParaRPr lang="es-ES" sz="2000" dirty="0">
              <a:latin typeface="212 Moon Child Sans" panose="02000500000000000000" pitchFamily="50" charset="0"/>
            </a:endParaRPr>
          </a:p>
          <a:p>
            <a:r>
              <a:rPr lang="es-ES" sz="2000" dirty="0">
                <a:latin typeface="212 Moon Child Sans" panose="02000500000000000000" pitchFamily="50" charset="0"/>
              </a:rPr>
              <a:t>I. Número identificador (folio consecutivo, renovable anualmente);</a:t>
            </a:r>
          </a:p>
          <a:p>
            <a:r>
              <a:rPr lang="es-ES" sz="2000" dirty="0">
                <a:latin typeface="212 Moon Child Sans" panose="02000500000000000000" pitchFamily="50" charset="0"/>
              </a:rPr>
              <a:t>II. Asunto (breve descripción del contenido del documento);</a:t>
            </a:r>
          </a:p>
          <a:p>
            <a:r>
              <a:rPr lang="es-ES" sz="2000" dirty="0">
                <a:latin typeface="212 Moon Child Sans" panose="02000500000000000000" pitchFamily="50" charset="0"/>
              </a:rPr>
              <a:t>III. Fecha y lugar donde se generó la documentación;</a:t>
            </a:r>
          </a:p>
          <a:p>
            <a:r>
              <a:rPr lang="es-ES" sz="2000" dirty="0">
                <a:latin typeface="212 Moon Child Sans" panose="02000500000000000000" pitchFamily="50" charset="0"/>
              </a:rPr>
              <a:t>IV. Fecha y hora de recepción del documento;</a:t>
            </a:r>
          </a:p>
          <a:p>
            <a:r>
              <a:rPr lang="es-ES" sz="2000" dirty="0">
                <a:latin typeface="212 Moon Child Sans" panose="02000500000000000000" pitchFamily="50" charset="0"/>
              </a:rPr>
              <a:t>V. Nombre y cargo del generador del documento; y</a:t>
            </a:r>
          </a:p>
          <a:p>
            <a:r>
              <a:rPr lang="es-ES" sz="2000" dirty="0">
                <a:latin typeface="212 Moon Child Sans" panose="02000500000000000000" pitchFamily="50" charset="0"/>
              </a:rPr>
              <a:t>VI. Anexos (número de documentos que acompañan la correspondencia).</a:t>
            </a:r>
            <a:endParaRPr lang="es-MX" sz="2000" dirty="0">
              <a:latin typeface="212 Moon Child Sans" panose="02000500000000000000" pitchFamily="50" charset="0"/>
            </a:endParaRPr>
          </a:p>
        </p:txBody>
      </p:sp>
    </p:spTree>
    <p:extLst>
      <p:ext uri="{BB962C8B-B14F-4D97-AF65-F5344CB8AC3E}">
        <p14:creationId xmlns:p14="http://schemas.microsoft.com/office/powerpoint/2010/main" val="2209921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Ejemplo De La Mujer De La Prueba Lista De Control De La Muchacha Del  Personaje De Dibujos Animados Ilustración del Vector - Ilustración de  mujer, animados: 124925999">
            <a:extLst>
              <a:ext uri="{FF2B5EF4-FFF2-40B4-BE49-F238E27FC236}">
                <a16:creationId xmlns:a16="http://schemas.microsoft.com/office/drawing/2014/main" id="{4CB52C18-4B54-4C46-9FF6-1DCE38C41B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6" b="10614"/>
          <a:stretch/>
        </p:blipFill>
        <p:spPr bwMode="auto">
          <a:xfrm>
            <a:off x="309890" y="505297"/>
            <a:ext cx="6717436" cy="6274894"/>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23" name="Rectangle 1332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uadroTexto 2">
            <a:extLst>
              <a:ext uri="{FF2B5EF4-FFF2-40B4-BE49-F238E27FC236}">
                <a16:creationId xmlns:a16="http://schemas.microsoft.com/office/drawing/2014/main" id="{7E663640-3D81-442F-B540-BACD7652D975}"/>
              </a:ext>
            </a:extLst>
          </p:cNvPr>
          <p:cNvSpPr txBox="1"/>
          <p:nvPr/>
        </p:nvSpPr>
        <p:spPr>
          <a:xfrm>
            <a:off x="7420692" y="2240371"/>
            <a:ext cx="4314645" cy="3717317"/>
          </a:xfrm>
          <a:prstGeom prst="rect">
            <a:avLst/>
          </a:prstGeom>
        </p:spPr>
        <p:txBody>
          <a:bodyPr vert="horz" lIns="91440" tIns="45720" rIns="91440" bIns="45720" rtlCol="0" anchor="t">
            <a:normAutofit/>
          </a:bodyPr>
          <a:lstStyle/>
          <a:p>
            <a:pPr marL="342900" indent="-342900">
              <a:lnSpc>
                <a:spcPct val="90000"/>
              </a:lnSpc>
              <a:spcAft>
                <a:spcPts val="600"/>
              </a:spcAft>
              <a:buFont typeface="+mj-lt"/>
              <a:buAutoNum type="arabicPeriod"/>
            </a:pPr>
            <a:r>
              <a:rPr lang="en-US" sz="1400" dirty="0"/>
              <a:t>Se </a:t>
            </a:r>
            <a:r>
              <a:rPr lang="en-US" sz="1400" dirty="0" err="1"/>
              <a:t>debe</a:t>
            </a:r>
            <a:r>
              <a:rPr lang="en-US" sz="1400" dirty="0"/>
              <a:t> </a:t>
            </a:r>
            <a:r>
              <a:rPr lang="en-US" sz="1400" dirty="0" err="1"/>
              <a:t>turnar</a:t>
            </a:r>
            <a:r>
              <a:rPr lang="en-US" sz="1400" dirty="0"/>
              <a:t> </a:t>
            </a:r>
            <a:r>
              <a:rPr lang="en-US" sz="1400" dirty="0" err="1"/>
              <a:t>los</a:t>
            </a:r>
            <a:r>
              <a:rPr lang="en-US" sz="1400" dirty="0"/>
              <a:t> </a:t>
            </a:r>
            <a:r>
              <a:rPr lang="en-US" sz="1400" dirty="0" err="1"/>
              <a:t>documentos</a:t>
            </a:r>
            <a:r>
              <a:rPr lang="en-US" sz="1400" dirty="0"/>
              <a:t> a las </a:t>
            </a:r>
            <a:r>
              <a:rPr lang="en-US" sz="1400" dirty="0" err="1"/>
              <a:t>áreas</a:t>
            </a:r>
            <a:r>
              <a:rPr lang="en-US" sz="1400" dirty="0"/>
              <a:t> que </a:t>
            </a:r>
            <a:r>
              <a:rPr lang="en-US" sz="1400" dirty="0" err="1"/>
              <a:t>corresponde</a:t>
            </a:r>
            <a:r>
              <a:rPr lang="en-US" sz="1400" dirty="0"/>
              <a:t> </a:t>
            </a:r>
            <a:r>
              <a:rPr lang="en-US" sz="1400" dirty="0" err="1"/>
              <a:t>su</a:t>
            </a:r>
            <a:r>
              <a:rPr lang="en-US" sz="1400" dirty="0"/>
              <a:t> </a:t>
            </a:r>
            <a:r>
              <a:rPr lang="en-US" sz="1400" dirty="0" err="1"/>
              <a:t>atención</a:t>
            </a:r>
            <a:r>
              <a:rPr lang="en-US" sz="1400" dirty="0"/>
              <a:t>.</a:t>
            </a:r>
          </a:p>
          <a:p>
            <a:pPr marL="342900" indent="-342900">
              <a:lnSpc>
                <a:spcPct val="90000"/>
              </a:lnSpc>
              <a:spcAft>
                <a:spcPts val="600"/>
              </a:spcAft>
              <a:buFont typeface="+mj-lt"/>
              <a:buAutoNum type="arabicPeriod"/>
            </a:pPr>
            <a:r>
              <a:rPr lang="en-US" sz="1400" dirty="0"/>
              <a:t> </a:t>
            </a:r>
            <a:r>
              <a:rPr lang="en-US" sz="1400" dirty="0" err="1"/>
              <a:t>Seguimiento</a:t>
            </a:r>
            <a:r>
              <a:rPr lang="en-US" sz="1400" dirty="0"/>
              <a:t> de </a:t>
            </a:r>
            <a:r>
              <a:rPr lang="en-US" sz="1400" dirty="0" err="1"/>
              <a:t>los</a:t>
            </a:r>
            <a:r>
              <a:rPr lang="en-US" sz="1400" dirty="0"/>
              <a:t> </a:t>
            </a:r>
            <a:r>
              <a:rPr lang="en-US" sz="1400" dirty="0" err="1"/>
              <a:t>asuntos</a:t>
            </a:r>
            <a:r>
              <a:rPr lang="en-US" sz="1400" dirty="0"/>
              <a:t> —</a:t>
            </a:r>
            <a:r>
              <a:rPr lang="en-US" sz="1400" dirty="0" err="1"/>
              <a:t>mediante</a:t>
            </a:r>
            <a:r>
              <a:rPr lang="en-US" sz="1400" dirty="0"/>
              <a:t> la </a:t>
            </a:r>
            <a:r>
              <a:rPr lang="en-US" sz="1400" dirty="0" err="1"/>
              <a:t>verificación</a:t>
            </a:r>
            <a:r>
              <a:rPr lang="en-US" sz="1400" dirty="0"/>
              <a:t> de </a:t>
            </a:r>
            <a:r>
              <a:rPr lang="en-US" sz="1400" dirty="0" err="1"/>
              <a:t>fechas</a:t>
            </a:r>
            <a:r>
              <a:rPr lang="en-US" sz="1400" dirty="0"/>
              <a:t> </a:t>
            </a:r>
            <a:r>
              <a:rPr lang="en-US" sz="1400" dirty="0" err="1"/>
              <a:t>requeridas</a:t>
            </a:r>
            <a:r>
              <a:rPr lang="en-US" sz="1400" dirty="0"/>
              <a:t> de </a:t>
            </a:r>
            <a:r>
              <a:rPr lang="en-US" sz="1400" dirty="0" err="1"/>
              <a:t>respuesta</a:t>
            </a:r>
            <a:r>
              <a:rPr lang="en-US" sz="1400" dirty="0"/>
              <a:t>— para, </a:t>
            </a:r>
            <a:r>
              <a:rPr lang="en-US" sz="1400" dirty="0" err="1"/>
              <a:t>en</a:t>
            </a:r>
            <a:r>
              <a:rPr lang="en-US" sz="1400" dirty="0"/>
              <a:t> </a:t>
            </a:r>
            <a:r>
              <a:rPr lang="en-US" sz="1400" dirty="0" err="1"/>
              <a:t>su</a:t>
            </a:r>
            <a:r>
              <a:rPr lang="en-US" sz="1400" dirty="0"/>
              <a:t> </a:t>
            </a:r>
            <a:r>
              <a:rPr lang="en-US" sz="1400" dirty="0" err="1"/>
              <a:t>caso</a:t>
            </a:r>
            <a:r>
              <a:rPr lang="en-US" sz="1400" dirty="0"/>
              <a:t>, </a:t>
            </a:r>
            <a:r>
              <a:rPr lang="en-US" sz="1400" dirty="0" err="1"/>
              <a:t>cambiar</a:t>
            </a:r>
            <a:r>
              <a:rPr lang="en-US" sz="1400" dirty="0"/>
              <a:t> </a:t>
            </a:r>
            <a:r>
              <a:rPr lang="en-US" sz="1400" dirty="0" err="1"/>
              <a:t>en</a:t>
            </a:r>
            <a:r>
              <a:rPr lang="en-US" sz="1400" dirty="0"/>
              <a:t> </a:t>
            </a:r>
            <a:r>
              <a:rPr lang="en-US" sz="1400" dirty="0" err="1"/>
              <a:t>el</a:t>
            </a:r>
            <a:r>
              <a:rPr lang="en-US" sz="1400" dirty="0"/>
              <a:t> </a:t>
            </a:r>
            <a:r>
              <a:rPr lang="en-US" sz="1400" dirty="0" err="1"/>
              <a:t>registro</a:t>
            </a:r>
            <a:r>
              <a:rPr lang="en-US" sz="1400" dirty="0"/>
              <a:t> de control de </a:t>
            </a:r>
            <a:r>
              <a:rPr lang="en-US" sz="1400" dirty="0" err="1"/>
              <a:t>trámite</a:t>
            </a:r>
            <a:r>
              <a:rPr lang="en-US" sz="1400" dirty="0"/>
              <a:t> </a:t>
            </a:r>
            <a:r>
              <a:rPr lang="en-US" sz="1400" dirty="0" err="1"/>
              <a:t>el</a:t>
            </a:r>
            <a:r>
              <a:rPr lang="en-US" sz="1400" dirty="0"/>
              <a:t> </a:t>
            </a:r>
            <a:r>
              <a:rPr lang="en-US" sz="1400" dirty="0" err="1"/>
              <a:t>Estatus</a:t>
            </a:r>
            <a:r>
              <a:rPr lang="en-US" sz="1400" dirty="0"/>
              <a:t> de </a:t>
            </a:r>
            <a:r>
              <a:rPr lang="en-US" sz="1400" dirty="0" err="1"/>
              <a:t>los</a:t>
            </a:r>
            <a:r>
              <a:rPr lang="en-US" sz="1400" dirty="0"/>
              <a:t> </a:t>
            </a:r>
            <a:r>
              <a:rPr lang="en-US" sz="1400" dirty="0" err="1"/>
              <a:t>asuntos</a:t>
            </a:r>
            <a:r>
              <a:rPr lang="en-US" sz="1400" dirty="0"/>
              <a:t> o para </a:t>
            </a:r>
            <a:r>
              <a:rPr lang="en-US" sz="1400" dirty="0" err="1"/>
              <a:t>enviar</a:t>
            </a:r>
            <a:r>
              <a:rPr lang="en-US" sz="1400" dirty="0"/>
              <a:t> </a:t>
            </a:r>
            <a:r>
              <a:rPr lang="en-US" sz="1400" dirty="0" err="1"/>
              <a:t>recordatorios</a:t>
            </a:r>
            <a:r>
              <a:rPr lang="en-US" sz="1400" dirty="0"/>
              <a:t> de </a:t>
            </a:r>
            <a:r>
              <a:rPr lang="en-US" sz="1400" dirty="0" err="1"/>
              <a:t>atención</a:t>
            </a:r>
            <a:r>
              <a:rPr lang="en-US" sz="1400" dirty="0"/>
              <a:t> a </a:t>
            </a:r>
            <a:r>
              <a:rPr lang="en-US" sz="1400" dirty="0" err="1"/>
              <a:t>los</a:t>
            </a:r>
            <a:r>
              <a:rPr lang="en-US" sz="1400" dirty="0"/>
              <a:t> </a:t>
            </a:r>
            <a:r>
              <a:rPr lang="en-US" sz="1400" dirty="0" err="1"/>
              <a:t>mismos</a:t>
            </a:r>
            <a:r>
              <a:rPr lang="en-US" sz="1400" dirty="0"/>
              <a:t> </a:t>
            </a:r>
            <a:r>
              <a:rPr lang="en-US" sz="1400" dirty="0" err="1"/>
              <a:t>si</a:t>
            </a:r>
            <a:r>
              <a:rPr lang="en-US" sz="1400" dirty="0"/>
              <a:t> </a:t>
            </a:r>
            <a:r>
              <a:rPr lang="en-US" sz="1400" dirty="0" err="1"/>
              <a:t>sepresentaren</a:t>
            </a:r>
            <a:r>
              <a:rPr lang="en-US" sz="1400" dirty="0"/>
              <a:t> </a:t>
            </a:r>
            <a:r>
              <a:rPr lang="en-US" sz="1400" dirty="0" err="1"/>
              <a:t>retrasos</a:t>
            </a:r>
            <a:r>
              <a:rPr lang="en-US" sz="1400" dirty="0"/>
              <a:t>.</a:t>
            </a:r>
          </a:p>
          <a:p>
            <a:pPr marL="342900" indent="-342900">
              <a:lnSpc>
                <a:spcPct val="90000"/>
              </a:lnSpc>
              <a:spcAft>
                <a:spcPts val="600"/>
              </a:spcAft>
              <a:buFont typeface="+mj-lt"/>
              <a:buAutoNum type="arabicPeriod"/>
            </a:pPr>
            <a:r>
              <a:rPr lang="en-US" sz="1400" dirty="0"/>
              <a:t> </a:t>
            </a:r>
            <a:r>
              <a:rPr lang="en-US" sz="1400" dirty="0" err="1"/>
              <a:t>Notificar</a:t>
            </a:r>
            <a:r>
              <a:rPr lang="en-US" sz="1400" dirty="0"/>
              <a:t> a la </a:t>
            </a:r>
            <a:r>
              <a:rPr lang="en-US" sz="1400" dirty="0" err="1"/>
              <a:t>coordinación</a:t>
            </a:r>
            <a:r>
              <a:rPr lang="en-US" sz="1400" dirty="0"/>
              <a:t> de SIA de la que </a:t>
            </a:r>
            <a:r>
              <a:rPr lang="en-US" sz="1400" dirty="0" err="1"/>
              <a:t>dependa</a:t>
            </a:r>
            <a:r>
              <a:rPr lang="en-US" sz="1400" dirty="0"/>
              <a:t> </a:t>
            </a:r>
            <a:r>
              <a:rPr lang="en-US" sz="1400" dirty="0" err="1"/>
              <a:t>el</a:t>
            </a:r>
            <a:r>
              <a:rPr lang="en-US" sz="1400" dirty="0"/>
              <a:t> </a:t>
            </a:r>
            <a:r>
              <a:rPr lang="en-US" sz="1400" dirty="0" err="1"/>
              <a:t>servicio</a:t>
            </a:r>
            <a:r>
              <a:rPr lang="en-US" sz="1400" dirty="0"/>
              <a:t> de control de </a:t>
            </a:r>
            <a:r>
              <a:rPr lang="en-US" sz="1400" dirty="0" err="1"/>
              <a:t>correspondencia</a:t>
            </a:r>
            <a:r>
              <a:rPr lang="en-US" sz="1400" dirty="0"/>
              <a:t> </a:t>
            </a:r>
            <a:r>
              <a:rPr lang="en-US" sz="1400" dirty="0" err="1"/>
              <a:t>en</a:t>
            </a:r>
            <a:r>
              <a:rPr lang="en-US" sz="1400" dirty="0"/>
              <a:t> </a:t>
            </a:r>
            <a:r>
              <a:rPr lang="en-US" sz="1400" dirty="0" err="1"/>
              <a:t>trámite</a:t>
            </a:r>
            <a:r>
              <a:rPr lang="en-US" sz="1400" dirty="0"/>
              <a:t> las </a:t>
            </a:r>
            <a:r>
              <a:rPr lang="en-US" sz="1400" dirty="0" err="1"/>
              <a:t>anomalías</a:t>
            </a:r>
            <a:r>
              <a:rPr lang="en-US" sz="1400" dirty="0"/>
              <a:t> que se </a:t>
            </a:r>
            <a:r>
              <a:rPr lang="en-US" sz="1400" dirty="0" err="1"/>
              <a:t>presenten</a:t>
            </a:r>
            <a:r>
              <a:rPr lang="en-US" sz="1400" dirty="0"/>
              <a:t> </a:t>
            </a:r>
            <a:r>
              <a:rPr lang="en-US" sz="1400" dirty="0" err="1"/>
              <a:t>en</a:t>
            </a:r>
            <a:r>
              <a:rPr lang="en-US" sz="1400" dirty="0"/>
              <a:t> la </a:t>
            </a:r>
            <a:r>
              <a:rPr lang="en-US" sz="1400" dirty="0" err="1"/>
              <a:t>atención</a:t>
            </a:r>
            <a:r>
              <a:rPr lang="en-US" sz="1400" dirty="0"/>
              <a:t> a </a:t>
            </a:r>
            <a:r>
              <a:rPr lang="en-US" sz="1400" dirty="0" err="1"/>
              <a:t>los</a:t>
            </a:r>
            <a:r>
              <a:rPr lang="en-US" sz="1400" dirty="0"/>
              <a:t> </a:t>
            </a:r>
            <a:r>
              <a:rPr lang="en-US" sz="1400" dirty="0" err="1"/>
              <a:t>asuntos</a:t>
            </a:r>
            <a:r>
              <a:rPr lang="en-US" sz="1400" dirty="0"/>
              <a:t>.</a:t>
            </a:r>
          </a:p>
          <a:p>
            <a:pPr marL="342900" indent="-342900">
              <a:lnSpc>
                <a:spcPct val="90000"/>
              </a:lnSpc>
              <a:spcAft>
                <a:spcPts val="600"/>
              </a:spcAft>
              <a:buFont typeface="+mj-lt"/>
              <a:buAutoNum type="arabicPeriod"/>
            </a:pPr>
            <a:r>
              <a:rPr lang="en-US" sz="1400" dirty="0" err="1"/>
              <a:t>Elaborar</a:t>
            </a:r>
            <a:r>
              <a:rPr lang="en-US" sz="1400" dirty="0"/>
              <a:t> </a:t>
            </a:r>
            <a:r>
              <a:rPr lang="en-US" sz="1400" dirty="0" err="1"/>
              <a:t>informes</a:t>
            </a:r>
            <a:r>
              <a:rPr lang="en-US" sz="1400" dirty="0"/>
              <a:t> de </a:t>
            </a:r>
            <a:r>
              <a:rPr lang="en-US" sz="1400" dirty="0" err="1"/>
              <a:t>gestión</a:t>
            </a:r>
            <a:r>
              <a:rPr lang="en-US" sz="1400" dirty="0"/>
              <a:t> y </a:t>
            </a:r>
            <a:r>
              <a:rPr lang="en-US" sz="1400" dirty="0" err="1"/>
              <a:t>resolución</a:t>
            </a:r>
            <a:r>
              <a:rPr lang="en-US" sz="1400" dirty="0"/>
              <a:t> de </a:t>
            </a:r>
            <a:r>
              <a:rPr lang="en-US" sz="1400" dirty="0" err="1"/>
              <a:t>asuntos</a:t>
            </a:r>
            <a:r>
              <a:rPr lang="en-US" sz="1400" dirty="0"/>
              <a:t>.</a:t>
            </a:r>
          </a:p>
        </p:txBody>
      </p:sp>
      <p:sp>
        <p:nvSpPr>
          <p:cNvPr id="2" name="1 CuadroTexto"/>
          <p:cNvSpPr txBox="1"/>
          <p:nvPr/>
        </p:nvSpPr>
        <p:spPr>
          <a:xfrm>
            <a:off x="6096000" y="1139508"/>
            <a:ext cx="5314543" cy="3375920"/>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endParaRPr lang="en-US" b="1" dirty="0"/>
          </a:p>
          <a:p>
            <a:pPr>
              <a:lnSpc>
                <a:spcPct val="90000"/>
              </a:lnSpc>
              <a:spcBef>
                <a:spcPct val="0"/>
              </a:spcBef>
              <a:spcAft>
                <a:spcPts val="600"/>
              </a:spcAft>
            </a:pPr>
            <a:endParaRPr lang="en-US" b="1" dirty="0"/>
          </a:p>
        </p:txBody>
      </p:sp>
      <p:pic>
        <p:nvPicPr>
          <p:cNvPr id="6" name="Imagen 5">
            <a:extLst>
              <a:ext uri="{FF2B5EF4-FFF2-40B4-BE49-F238E27FC236}">
                <a16:creationId xmlns:a16="http://schemas.microsoft.com/office/drawing/2014/main" id="{AE5D5EA9-865E-C73D-01CF-199F326C5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7" name="Imagen 6">
            <a:extLst>
              <a:ext uri="{FF2B5EF4-FFF2-40B4-BE49-F238E27FC236}">
                <a16:creationId xmlns:a16="http://schemas.microsoft.com/office/drawing/2014/main" id="{B8D95CC8-ADCC-214E-B4E9-92E87C296F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3595371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1A5152-46CF-9EB5-64BF-823E86DDD0C1}"/>
            </a:ext>
          </a:extLst>
        </p:cNvPr>
        <p:cNvGrpSpPr/>
        <p:nvPr/>
      </p:nvGrpSpPr>
      <p:grpSpPr>
        <a:xfrm>
          <a:off x="0" y="0"/>
          <a:ext cx="0" cy="0"/>
          <a:chOff x="0" y="0"/>
          <a:chExt cx="0" cy="0"/>
        </a:xfrm>
      </p:grpSpPr>
      <p:sp>
        <p:nvSpPr>
          <p:cNvPr id="135" name="Freeform 5">
            <a:extLst>
              <a:ext uri="{FF2B5EF4-FFF2-40B4-BE49-F238E27FC236}">
                <a16:creationId xmlns:a16="http://schemas.microsoft.com/office/drawing/2014/main" id="{44241288-085A-008F-FA5B-D22BB27DB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7" name="Straight Connector 136">
            <a:extLst>
              <a:ext uri="{FF2B5EF4-FFF2-40B4-BE49-F238E27FC236}">
                <a16:creationId xmlns:a16="http://schemas.microsoft.com/office/drawing/2014/main" id="{D8DB4CC1-54B1-E6D2-B7CA-09AAF1E370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F1AF0AD-1AFA-E667-AB30-106BBF21D2B4}"/>
              </a:ext>
            </a:extLst>
          </p:cNvPr>
          <p:cNvSpPr txBox="1"/>
          <p:nvPr/>
        </p:nvSpPr>
        <p:spPr>
          <a:xfrm>
            <a:off x="5509522" y="921504"/>
            <a:ext cx="6133514" cy="4512004"/>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effectLst/>
                <a:uLnTx/>
                <a:uFillTx/>
                <a:latin typeface="212 Moon Child Sans" panose="02000500000000000000" pitchFamily="50" charset="0"/>
                <a:ea typeface="+mn-ea"/>
                <a:cs typeface="+mn-cs"/>
              </a:rPr>
              <a:t>CONTROL DE LA CORRESPONDNCIA DE TRÁMITE</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1" i="0" u="none" strike="noStrike" kern="1200" cap="none" spc="0" normalizeH="0" baseline="0" noProof="0" dirty="0">
              <a:ln>
                <a:noFill/>
              </a:ln>
              <a:effectLst/>
              <a:uLnTx/>
              <a:uFillTx/>
              <a:latin typeface="212 Moon Child Sans" panose="02000500000000000000" pitchFamily="50"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err="1">
                <a:ln>
                  <a:noFill/>
                </a:ln>
                <a:effectLst/>
                <a:uLnTx/>
                <a:uFillTx/>
                <a:latin typeface="212 Moon Child Sans" panose="02000500000000000000" pitchFamily="50" charset="0"/>
                <a:ea typeface="+mn-ea"/>
                <a:cs typeface="+mn-cs"/>
              </a:rPr>
              <a:t>Acontinuación</a:t>
            </a:r>
            <a:r>
              <a:rPr kumimoji="0" lang="en-US" sz="4400" b="1" i="0" u="none" strike="noStrike" kern="1200" cap="none" spc="0" normalizeH="0" baseline="0" noProof="0" dirty="0">
                <a:ln>
                  <a:noFill/>
                </a:ln>
                <a:effectLst/>
                <a:uLnTx/>
                <a:uFillTx/>
                <a:latin typeface="212 Moon Child Sans" panose="02000500000000000000" pitchFamily="50" charset="0"/>
                <a:ea typeface="+mn-ea"/>
                <a:cs typeface="+mn-cs"/>
              </a:rPr>
              <a:t> </a:t>
            </a:r>
            <a:r>
              <a:rPr kumimoji="0" lang="en-US" sz="4400" b="1" i="0" u="none" strike="noStrike" kern="1200" cap="none" spc="0" normalizeH="0" baseline="0" noProof="0" dirty="0" err="1">
                <a:ln>
                  <a:noFill/>
                </a:ln>
                <a:effectLst/>
                <a:uLnTx/>
                <a:uFillTx/>
                <a:latin typeface="212 Moon Child Sans" panose="02000500000000000000" pitchFamily="50" charset="0"/>
                <a:ea typeface="+mn-ea"/>
                <a:cs typeface="+mn-cs"/>
              </a:rPr>
              <a:t>analizaremos</a:t>
            </a:r>
            <a:r>
              <a:rPr kumimoji="0" lang="en-US" sz="4400" b="1" i="0" u="none" strike="noStrike" kern="1200" cap="none" spc="0" normalizeH="0" baseline="0" noProof="0" dirty="0">
                <a:ln>
                  <a:noFill/>
                </a:ln>
                <a:effectLst/>
                <a:uLnTx/>
                <a:uFillTx/>
                <a:latin typeface="212 Moon Child Sans" panose="02000500000000000000" pitchFamily="50" charset="0"/>
                <a:ea typeface="+mn-ea"/>
                <a:cs typeface="+mn-cs"/>
              </a:rPr>
              <a:t> </a:t>
            </a:r>
            <a:r>
              <a:rPr kumimoji="0" lang="en-US" sz="4400" b="1" i="0" u="none" strike="noStrike" kern="1200" cap="none" spc="0" normalizeH="0" baseline="0" noProof="0" dirty="0" err="1">
                <a:ln>
                  <a:noFill/>
                </a:ln>
                <a:effectLst/>
                <a:uLnTx/>
                <a:uFillTx/>
                <a:latin typeface="212 Moon Child Sans" panose="02000500000000000000" pitchFamily="50" charset="0"/>
                <a:ea typeface="+mn-ea"/>
                <a:cs typeface="+mn-cs"/>
              </a:rPr>
              <a:t>los</a:t>
            </a:r>
            <a:r>
              <a:rPr kumimoji="0" lang="en-US" sz="4400" b="1" i="0" u="none" strike="noStrike" kern="1200" cap="none" spc="0" normalizeH="0" baseline="0" noProof="0" dirty="0">
                <a:ln>
                  <a:noFill/>
                </a:ln>
                <a:effectLst/>
                <a:uLnTx/>
                <a:uFillTx/>
                <a:latin typeface="212 Moon Child Sans" panose="02000500000000000000" pitchFamily="50" charset="0"/>
                <a:ea typeface="+mn-ea"/>
                <a:cs typeface="+mn-cs"/>
              </a:rPr>
              <a:t> </a:t>
            </a:r>
            <a:r>
              <a:rPr kumimoji="0" lang="en-US" sz="4400" b="1" i="0" u="none" strike="noStrike" kern="1200" cap="none" spc="0" normalizeH="0" baseline="0" noProof="0" dirty="0" err="1">
                <a:ln>
                  <a:noFill/>
                </a:ln>
                <a:effectLst/>
                <a:uLnTx/>
                <a:uFillTx/>
                <a:latin typeface="212 Moon Child Sans" panose="02000500000000000000" pitchFamily="50" charset="0"/>
                <a:ea typeface="+mn-ea"/>
                <a:cs typeface="+mn-cs"/>
              </a:rPr>
              <a:t>procesos</a:t>
            </a:r>
            <a:r>
              <a:rPr kumimoji="0" lang="en-US" sz="4400" b="1" i="0" u="none" strike="noStrike" kern="1200" cap="none" spc="0" normalizeH="0" baseline="0" noProof="0" dirty="0">
                <a:ln>
                  <a:noFill/>
                </a:ln>
                <a:effectLst/>
                <a:uLnTx/>
                <a:uFillTx/>
                <a:latin typeface="212 Moon Child Sans" panose="02000500000000000000" pitchFamily="50" charset="0"/>
                <a:ea typeface="+mn-ea"/>
                <a:cs typeface="+mn-cs"/>
              </a:rPr>
              <a:t> que lo </a:t>
            </a:r>
            <a:r>
              <a:rPr kumimoji="0" lang="en-US" sz="4400" b="1" i="0" u="none" strike="noStrike" kern="1200" cap="none" spc="0" normalizeH="0" baseline="0" noProof="0" dirty="0" err="1">
                <a:ln>
                  <a:noFill/>
                </a:ln>
                <a:effectLst/>
                <a:uLnTx/>
                <a:uFillTx/>
                <a:latin typeface="212 Moon Child Sans" panose="02000500000000000000" pitchFamily="50" charset="0"/>
                <a:ea typeface="+mn-ea"/>
                <a:cs typeface="+mn-cs"/>
              </a:rPr>
              <a:t>integran</a:t>
            </a:r>
            <a:r>
              <a:rPr kumimoji="0" lang="en-US" sz="4400" b="1" i="0" u="none" strike="noStrike" kern="1200" cap="none" spc="0" normalizeH="0" baseline="0" noProof="0" dirty="0">
                <a:ln>
                  <a:noFill/>
                </a:ln>
                <a:solidFill>
                  <a:prstClr val="white"/>
                </a:solidFill>
                <a:effectLst/>
                <a:uLnTx/>
                <a:uFillTx/>
                <a:latin typeface="212 Moon Child Sans" panose="02000500000000000000" pitchFamily="50" charset="0"/>
                <a:ea typeface="+mn-ea"/>
                <a:cs typeface="+mn-cs"/>
              </a:rPr>
              <a:t>: </a:t>
            </a:r>
          </a:p>
        </p:txBody>
      </p:sp>
      <p:pic>
        <p:nvPicPr>
          <p:cNvPr id="3074" name="Picture 2" descr="Gestión Documental | Servicios | Archivos Digitales">
            <a:extLst>
              <a:ext uri="{FF2B5EF4-FFF2-40B4-BE49-F238E27FC236}">
                <a16:creationId xmlns:a16="http://schemas.microsoft.com/office/drawing/2014/main" id="{6B0BB0FF-6158-CEA5-E3E3-6A795A654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81" y="2394876"/>
            <a:ext cx="5489578" cy="418660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8309E9E1-578F-A03C-F1C9-2A274E13CE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4" name="Imagen 3">
            <a:extLst>
              <a:ext uri="{FF2B5EF4-FFF2-40B4-BE49-F238E27FC236}">
                <a16:creationId xmlns:a16="http://schemas.microsoft.com/office/drawing/2014/main" id="{BEC17ADB-996B-F1AA-626B-BC693EFC1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674421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A29343-DF2E-8079-F189-D4836ADD08D2}"/>
            </a:ext>
          </a:extLst>
        </p:cNvPr>
        <p:cNvGrpSpPr/>
        <p:nvPr/>
      </p:nvGrpSpPr>
      <p:grpSpPr>
        <a:xfrm>
          <a:off x="0" y="0"/>
          <a:ext cx="0" cy="0"/>
          <a:chOff x="0" y="0"/>
          <a:chExt cx="0" cy="0"/>
        </a:xfrm>
      </p:grpSpPr>
      <p:sp>
        <p:nvSpPr>
          <p:cNvPr id="135" name="Freeform 5">
            <a:extLst>
              <a:ext uri="{FF2B5EF4-FFF2-40B4-BE49-F238E27FC236}">
                <a16:creationId xmlns:a16="http://schemas.microsoft.com/office/drawing/2014/main" id="{126FE445-7EF3-4419-2228-2F416F18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7" name="Straight Connector 136">
            <a:extLst>
              <a:ext uri="{FF2B5EF4-FFF2-40B4-BE49-F238E27FC236}">
                <a16:creationId xmlns:a16="http://schemas.microsoft.com/office/drawing/2014/main" id="{037E92DF-19EB-0E88-EA7B-433683EA98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1 CuadroTexto">
            <a:extLst>
              <a:ext uri="{FF2B5EF4-FFF2-40B4-BE49-F238E27FC236}">
                <a16:creationId xmlns:a16="http://schemas.microsoft.com/office/drawing/2014/main" id="{FFE3C678-0FEE-AE72-413E-173235F3149C}"/>
              </a:ext>
            </a:extLst>
          </p:cNvPr>
          <p:cNvSpPr txBox="1"/>
          <p:nvPr/>
        </p:nvSpPr>
        <p:spPr>
          <a:xfrm>
            <a:off x="1342086" y="998175"/>
            <a:ext cx="10302518" cy="1613964"/>
          </a:xfrm>
          <a:prstGeom prst="rect">
            <a:avLst/>
          </a:prstGeom>
          <a:noFill/>
        </p:spPr>
        <p:txBody>
          <a:bodyPr vert="horz" lIns="91440" tIns="45720" rIns="91440" bIns="45720" rtlCol="0" anchor="t">
            <a:normAutofit fontScale="92500"/>
          </a:bodyPr>
          <a:lstStyle/>
          <a:p>
            <a:pPr>
              <a:lnSpc>
                <a:spcPct val="90000"/>
              </a:lnSpc>
              <a:spcBef>
                <a:spcPct val="0"/>
              </a:spcBef>
              <a:spcAft>
                <a:spcPts val="600"/>
              </a:spcAft>
            </a:pPr>
            <a:endParaRPr lang="en-US" sz="2200" b="1" dirty="0">
              <a:latin typeface="212 Moon Child Sans" panose="02000500000000000000" pitchFamily="50" charset="0"/>
            </a:endParaRPr>
          </a:p>
          <a:p>
            <a:pPr>
              <a:lnSpc>
                <a:spcPct val="90000"/>
              </a:lnSpc>
              <a:spcBef>
                <a:spcPct val="0"/>
              </a:spcBef>
              <a:spcAft>
                <a:spcPts val="600"/>
              </a:spcAft>
            </a:pPr>
            <a:r>
              <a:rPr lang="en-US" sz="2200" b="1" dirty="0">
                <a:latin typeface="212 Moon Child Sans" panose="02000500000000000000" pitchFamily="50" charset="0"/>
              </a:rPr>
              <a:t>El control de la Correspondencia  de </a:t>
            </a:r>
            <a:r>
              <a:rPr lang="en-US" sz="2200" b="1" dirty="0" err="1">
                <a:latin typeface="212 Moon Child Sans" panose="02000500000000000000" pitchFamily="50" charset="0"/>
              </a:rPr>
              <a:t>trámite</a:t>
            </a:r>
            <a:r>
              <a:rPr lang="en-US" sz="2200" b="1" dirty="0">
                <a:latin typeface="212 Moon Child Sans" panose="02000500000000000000" pitchFamily="50" charset="0"/>
              </a:rPr>
              <a:t> se </a:t>
            </a:r>
            <a:r>
              <a:rPr lang="en-US" sz="2200" b="1" dirty="0" err="1">
                <a:latin typeface="212 Moon Child Sans" panose="02000500000000000000" pitchFamily="50" charset="0"/>
              </a:rPr>
              <a:t>realiza</a:t>
            </a:r>
            <a:r>
              <a:rPr lang="en-US" sz="2200" b="1" dirty="0">
                <a:latin typeface="212 Moon Child Sans" panose="02000500000000000000" pitchFamily="50" charset="0"/>
              </a:rPr>
              <a:t> de </a:t>
            </a:r>
            <a:r>
              <a:rPr lang="en-US" sz="2200" b="1" dirty="0" err="1">
                <a:latin typeface="212 Moon Child Sans" panose="02000500000000000000" pitchFamily="50" charset="0"/>
              </a:rPr>
              <a:t>manera</a:t>
            </a:r>
            <a:r>
              <a:rPr lang="en-US" sz="2200" b="1" dirty="0">
                <a:latin typeface="212 Moon Child Sans" panose="02000500000000000000" pitchFamily="50" charset="0"/>
              </a:rPr>
              <a:t> interna </a:t>
            </a:r>
            <a:r>
              <a:rPr lang="en-US" sz="2200" b="1" dirty="0" err="1">
                <a:latin typeface="212 Moon Child Sans" panose="02000500000000000000" pitchFamily="50" charset="0"/>
              </a:rPr>
              <a:t>en</a:t>
            </a:r>
            <a:r>
              <a:rPr lang="en-US" sz="2200" b="1" dirty="0">
                <a:latin typeface="212 Moon Child Sans" panose="02000500000000000000" pitchFamily="50" charset="0"/>
              </a:rPr>
              <a:t> la </a:t>
            </a:r>
            <a:r>
              <a:rPr lang="en-US" sz="2200" b="1" dirty="0" err="1">
                <a:latin typeface="212 Moon Child Sans" panose="02000500000000000000" pitchFamily="50" charset="0"/>
              </a:rPr>
              <a:t>institución</a:t>
            </a:r>
            <a:r>
              <a:rPr lang="en-US" sz="2200" b="1" dirty="0">
                <a:latin typeface="212 Moon Child Sans" panose="02000500000000000000" pitchFamily="50" charset="0"/>
              </a:rPr>
              <a:t>. </a:t>
            </a:r>
          </a:p>
          <a:p>
            <a:pPr>
              <a:lnSpc>
                <a:spcPct val="90000"/>
              </a:lnSpc>
              <a:spcBef>
                <a:spcPct val="0"/>
              </a:spcBef>
              <a:spcAft>
                <a:spcPts val="600"/>
              </a:spcAft>
            </a:pPr>
            <a:endParaRPr lang="en-US" sz="2200" b="1" dirty="0">
              <a:latin typeface="212 Moon Child Sans" panose="02000500000000000000" pitchFamily="50" charset="0"/>
            </a:endParaRPr>
          </a:p>
          <a:p>
            <a:pPr>
              <a:lnSpc>
                <a:spcPct val="90000"/>
              </a:lnSpc>
              <a:spcBef>
                <a:spcPct val="0"/>
              </a:spcBef>
              <a:spcAft>
                <a:spcPts val="600"/>
              </a:spcAft>
            </a:pPr>
            <a:r>
              <a:rPr lang="en-US" sz="2200" b="1" dirty="0">
                <a:latin typeface="212 Moon Child Sans" panose="02000500000000000000" pitchFamily="50" charset="0"/>
              </a:rPr>
              <a:t>Tiene por </a:t>
            </a:r>
            <a:r>
              <a:rPr lang="en-US" sz="2200" b="1" dirty="0" err="1">
                <a:latin typeface="212 Moon Child Sans" panose="02000500000000000000" pitchFamily="50" charset="0"/>
              </a:rPr>
              <a:t>objetivo</a:t>
            </a:r>
            <a:r>
              <a:rPr lang="en-US" sz="2200" b="1" dirty="0">
                <a:latin typeface="212 Moon Child Sans" panose="02000500000000000000" pitchFamily="50" charset="0"/>
              </a:rPr>
              <a:t> </a:t>
            </a:r>
            <a:r>
              <a:rPr lang="en-US" sz="2200" b="1" dirty="0" err="1">
                <a:latin typeface="212 Moon Child Sans" panose="02000500000000000000" pitchFamily="50" charset="0"/>
              </a:rPr>
              <a:t>dar</a:t>
            </a:r>
            <a:r>
              <a:rPr lang="en-US" sz="2200" b="1" dirty="0">
                <a:latin typeface="212 Moon Child Sans" panose="02000500000000000000" pitchFamily="50" charset="0"/>
              </a:rPr>
              <a:t> un </a:t>
            </a:r>
            <a:r>
              <a:rPr lang="en-US" sz="2200" b="1" dirty="0" err="1">
                <a:latin typeface="212 Moon Child Sans" panose="02000500000000000000" pitchFamily="50" charset="0"/>
              </a:rPr>
              <a:t>seguimiento</a:t>
            </a:r>
            <a:r>
              <a:rPr lang="en-US" sz="2200" b="1" dirty="0">
                <a:latin typeface="212 Moon Child Sans" panose="02000500000000000000" pitchFamily="50" charset="0"/>
              </a:rPr>
              <a:t> </a:t>
            </a:r>
            <a:r>
              <a:rPr lang="en-US" sz="2200" b="1" dirty="0" err="1">
                <a:latin typeface="212 Moon Child Sans" panose="02000500000000000000" pitchFamily="50" charset="0"/>
              </a:rPr>
              <a:t>puntual</a:t>
            </a:r>
            <a:r>
              <a:rPr lang="en-US" sz="2200" b="1" dirty="0">
                <a:latin typeface="212 Moon Child Sans" panose="02000500000000000000" pitchFamily="50" charset="0"/>
              </a:rPr>
              <a:t> a la </a:t>
            </a:r>
            <a:r>
              <a:rPr lang="en-US" sz="2200" b="1" dirty="0" err="1">
                <a:latin typeface="212 Moon Child Sans" panose="02000500000000000000" pitchFamily="50" charset="0"/>
              </a:rPr>
              <a:t>gestión</a:t>
            </a:r>
            <a:r>
              <a:rPr lang="en-US" sz="2200" b="1" dirty="0">
                <a:latin typeface="212 Moon Child Sans" panose="02000500000000000000" pitchFamily="50" charset="0"/>
              </a:rPr>
              <a:t>  de los </a:t>
            </a:r>
            <a:r>
              <a:rPr lang="en-US" sz="2200" b="1" dirty="0" err="1">
                <a:latin typeface="212 Moon Child Sans" panose="02000500000000000000" pitchFamily="50" charset="0"/>
              </a:rPr>
              <a:t>asuntos</a:t>
            </a:r>
            <a:r>
              <a:rPr lang="en-US" sz="2200" b="1" dirty="0">
                <a:latin typeface="212 Moon Child Sans" panose="02000500000000000000" pitchFamily="50" charset="0"/>
              </a:rPr>
              <a:t>.</a:t>
            </a:r>
            <a:endParaRPr lang="en-US" sz="1400" b="1" dirty="0"/>
          </a:p>
          <a:p>
            <a:pPr indent="-228600">
              <a:lnSpc>
                <a:spcPct val="90000"/>
              </a:lnSpc>
              <a:spcBef>
                <a:spcPct val="0"/>
              </a:spcBef>
              <a:spcAft>
                <a:spcPts val="600"/>
              </a:spcAft>
              <a:buFont typeface="Arial" panose="020B0604020202020204" pitchFamily="34" charset="0"/>
              <a:buChar char="•"/>
            </a:pPr>
            <a:endParaRPr lang="en-US" sz="1400" b="1" dirty="0">
              <a:solidFill>
                <a:schemeClr val="bg1"/>
              </a:solidFill>
            </a:endParaRPr>
          </a:p>
          <a:p>
            <a:pPr indent="-228600">
              <a:lnSpc>
                <a:spcPct val="90000"/>
              </a:lnSpc>
              <a:spcBef>
                <a:spcPct val="0"/>
              </a:spcBef>
              <a:spcAft>
                <a:spcPts val="600"/>
              </a:spcAft>
              <a:buFont typeface="Arial" panose="020B0604020202020204" pitchFamily="34" charset="0"/>
              <a:buChar char="•"/>
            </a:pPr>
            <a:endParaRPr lang="en-US" sz="1400" b="1" dirty="0">
              <a:solidFill>
                <a:schemeClr val="bg1"/>
              </a:solidFill>
            </a:endParaRPr>
          </a:p>
        </p:txBody>
      </p:sp>
      <p:pic>
        <p:nvPicPr>
          <p:cNvPr id="4" name="Imagen 3">
            <a:extLst>
              <a:ext uri="{FF2B5EF4-FFF2-40B4-BE49-F238E27FC236}">
                <a16:creationId xmlns:a16="http://schemas.microsoft.com/office/drawing/2014/main" id="{070AB3E8-C76A-D7C9-EA6A-5E019D65B010}"/>
              </a:ext>
            </a:extLst>
          </p:cNvPr>
          <p:cNvPicPr>
            <a:picLocks noChangeAspect="1"/>
          </p:cNvPicPr>
          <p:nvPr/>
        </p:nvPicPr>
        <p:blipFill>
          <a:blip r:embed="rId2"/>
          <a:stretch>
            <a:fillRect/>
          </a:stretch>
        </p:blipFill>
        <p:spPr>
          <a:xfrm>
            <a:off x="2094284" y="2831311"/>
            <a:ext cx="7595505" cy="3555085"/>
          </a:xfrm>
          <a:prstGeom prst="rect">
            <a:avLst/>
          </a:prstGeom>
        </p:spPr>
      </p:pic>
      <p:pic>
        <p:nvPicPr>
          <p:cNvPr id="6" name="Imagen 5">
            <a:extLst>
              <a:ext uri="{FF2B5EF4-FFF2-40B4-BE49-F238E27FC236}">
                <a16:creationId xmlns:a16="http://schemas.microsoft.com/office/drawing/2014/main" id="{3BA41996-2290-3387-7B35-11CFE87D8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808" y="499469"/>
            <a:ext cx="2282957" cy="667513"/>
          </a:xfrm>
          <a:prstGeom prst="rect">
            <a:avLst/>
          </a:prstGeom>
        </p:spPr>
      </p:pic>
      <p:pic>
        <p:nvPicPr>
          <p:cNvPr id="7" name="Imagen 6">
            <a:extLst>
              <a:ext uri="{FF2B5EF4-FFF2-40B4-BE49-F238E27FC236}">
                <a16:creationId xmlns:a16="http://schemas.microsoft.com/office/drawing/2014/main" id="{B3F13F0B-3B45-D153-1F83-6EA1792CAE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47396" y="354902"/>
            <a:ext cx="811542" cy="956646"/>
          </a:xfrm>
          <a:prstGeom prst="rect">
            <a:avLst/>
          </a:prstGeom>
        </p:spPr>
      </p:pic>
    </p:spTree>
    <p:extLst>
      <p:ext uri="{BB962C8B-B14F-4D97-AF65-F5344CB8AC3E}">
        <p14:creationId xmlns:p14="http://schemas.microsoft.com/office/powerpoint/2010/main" val="3045609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6D4B1A-2E17-F32E-BA1B-4822E9948549}"/>
            </a:ext>
          </a:extLst>
        </p:cNvPr>
        <p:cNvGrpSpPr/>
        <p:nvPr/>
      </p:nvGrpSpPr>
      <p:grpSpPr>
        <a:xfrm>
          <a:off x="0" y="0"/>
          <a:ext cx="0" cy="0"/>
          <a:chOff x="0" y="0"/>
          <a:chExt cx="0" cy="0"/>
        </a:xfrm>
      </p:grpSpPr>
      <p:sp>
        <p:nvSpPr>
          <p:cNvPr id="135" name="Freeform 5">
            <a:extLst>
              <a:ext uri="{FF2B5EF4-FFF2-40B4-BE49-F238E27FC236}">
                <a16:creationId xmlns:a16="http://schemas.microsoft.com/office/drawing/2014/main" id="{10A8A4BF-5F53-9F68-3233-D9718A367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7" name="Straight Connector 136">
            <a:extLst>
              <a:ext uri="{FF2B5EF4-FFF2-40B4-BE49-F238E27FC236}">
                <a16:creationId xmlns:a16="http://schemas.microsoft.com/office/drawing/2014/main" id="{EBB2EF2C-9EF8-52C2-B4B6-7D68E50A1A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AD456C33-BBF7-B005-9FF6-3D02CA1C3CD1}"/>
              </a:ext>
            </a:extLst>
          </p:cNvPr>
          <p:cNvSpPr txBox="1"/>
          <p:nvPr/>
        </p:nvSpPr>
        <p:spPr>
          <a:xfrm>
            <a:off x="5775957" y="405101"/>
            <a:ext cx="5509401" cy="5632311"/>
          </a:xfrm>
          <a:prstGeom prst="rect">
            <a:avLst/>
          </a:prstGeom>
          <a:noFill/>
        </p:spPr>
        <p:txBody>
          <a:bodyPr wrap="square" rtlCol="0">
            <a:spAutoFit/>
          </a:bodyPr>
          <a:lstStyle/>
          <a:p>
            <a:r>
              <a:rPr lang="es-ES" sz="2000" dirty="0">
                <a:latin typeface="212 Moon Child Sans" panose="02000500000000000000" pitchFamily="50" charset="0"/>
              </a:rPr>
              <a:t>Se debe registrar en un volante de control de trámite oficial, o en el sistema automatizado disponible en la institución, los términos o instrucciones que el funcionario facultado para ello determine para la atención del trámite.</a:t>
            </a:r>
          </a:p>
          <a:p>
            <a:endParaRPr lang="es-ES" sz="2000" dirty="0">
              <a:latin typeface="212 Moon Child Sans" panose="02000500000000000000" pitchFamily="50" charset="0"/>
            </a:endParaRPr>
          </a:p>
          <a:p>
            <a:r>
              <a:rPr lang="es-ES" sz="2000" dirty="0">
                <a:latin typeface="212 Moon Child Sans" panose="02000500000000000000" pitchFamily="50" charset="0"/>
              </a:rPr>
              <a:t>Este registro debe contener:</a:t>
            </a:r>
          </a:p>
          <a:p>
            <a:endParaRPr lang="es-ES" sz="2000" dirty="0">
              <a:latin typeface="212 Moon Child Sans" panose="02000500000000000000" pitchFamily="50" charset="0"/>
            </a:endParaRPr>
          </a:p>
          <a:p>
            <a:r>
              <a:rPr lang="es-ES" sz="2000" dirty="0">
                <a:latin typeface="212 Moon Child Sans" panose="02000500000000000000" pitchFamily="50" charset="0"/>
              </a:rPr>
              <a:t>a) Datos identificadores</a:t>
            </a:r>
          </a:p>
          <a:p>
            <a:r>
              <a:rPr lang="es-ES" sz="2000" dirty="0">
                <a:latin typeface="212 Moon Child Sans" panose="02000500000000000000" pitchFamily="50" charset="0"/>
              </a:rPr>
              <a:t>b) Nombre del área a la que corresponda la atención del asunto,</a:t>
            </a:r>
          </a:p>
          <a:p>
            <a:r>
              <a:rPr lang="es-ES" sz="2000" dirty="0">
                <a:latin typeface="212 Moon Child Sans" panose="02000500000000000000" pitchFamily="50" charset="0"/>
              </a:rPr>
              <a:t>c) Nombre del funcionario tramitador,</a:t>
            </a:r>
          </a:p>
          <a:p>
            <a:r>
              <a:rPr lang="es-ES" sz="2000" dirty="0">
                <a:latin typeface="212 Moon Child Sans" panose="02000500000000000000" pitchFamily="50" charset="0"/>
              </a:rPr>
              <a:t>d) fecha requerida de respuesta, fecha real de respuesta, estatuto de atención al asunto (pendiente, atendido o</a:t>
            </a:r>
          </a:p>
          <a:p>
            <a:r>
              <a:rPr lang="es-ES" sz="2000" dirty="0">
                <a:latin typeface="212 Moon Child Sans" panose="02000500000000000000" pitchFamily="50" charset="0"/>
              </a:rPr>
              <a:t>en proceso), breve contenido de la resolución final </a:t>
            </a:r>
          </a:p>
          <a:p>
            <a:r>
              <a:rPr lang="es-ES" sz="2000" dirty="0">
                <a:latin typeface="212 Moon Child Sans" panose="02000500000000000000" pitchFamily="50" charset="0"/>
              </a:rPr>
              <a:t>e) fecha en la que se remita el documento para su integración al expediente indicado</a:t>
            </a:r>
            <a:r>
              <a:rPr lang="es-ES" sz="2000" dirty="0">
                <a:solidFill>
                  <a:prstClr val="white"/>
                </a:solidFill>
                <a:latin typeface="212 Moon Child Sans" panose="02000500000000000000" pitchFamily="50" charset="0"/>
              </a:rPr>
              <a:t>.</a:t>
            </a:r>
            <a:endParaRPr lang="es-MX" sz="2000" dirty="0">
              <a:solidFill>
                <a:prstClr val="white"/>
              </a:solidFill>
              <a:latin typeface="212 Moon Child Sans" panose="02000500000000000000" pitchFamily="50" charset="0"/>
            </a:endParaRPr>
          </a:p>
        </p:txBody>
      </p:sp>
      <p:pic>
        <p:nvPicPr>
          <p:cNvPr id="6" name="Picture 2">
            <a:extLst>
              <a:ext uri="{FF2B5EF4-FFF2-40B4-BE49-F238E27FC236}">
                <a16:creationId xmlns:a16="http://schemas.microsoft.com/office/drawing/2014/main" id="{A243AA71-57D2-84F1-4693-1720F16DBB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 r="3626" b="2"/>
          <a:stretch/>
        </p:blipFill>
        <p:spPr bwMode="auto">
          <a:xfrm>
            <a:off x="287656" y="1159149"/>
            <a:ext cx="5441859" cy="565494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96B91000-6061-6754-CE8C-6D0E1A7390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4" name="Imagen 3">
            <a:extLst>
              <a:ext uri="{FF2B5EF4-FFF2-40B4-BE49-F238E27FC236}">
                <a16:creationId xmlns:a16="http://schemas.microsoft.com/office/drawing/2014/main" id="{D84E45C7-C885-F46B-8F60-1D00ADB6E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72" y="330662"/>
            <a:ext cx="2282957" cy="667513"/>
          </a:xfrm>
          <a:prstGeom prst="rect">
            <a:avLst/>
          </a:prstGeom>
        </p:spPr>
      </p:pic>
    </p:spTree>
    <p:extLst>
      <p:ext uri="{BB962C8B-B14F-4D97-AF65-F5344CB8AC3E}">
        <p14:creationId xmlns:p14="http://schemas.microsoft.com/office/powerpoint/2010/main" val="1219742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342"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38" name="Picture 2" descr="Concepto del vector de la protección de la correspondencia del email |  Vector Premium">
            <a:extLst>
              <a:ext uri="{FF2B5EF4-FFF2-40B4-BE49-F238E27FC236}">
                <a16:creationId xmlns:a16="http://schemas.microsoft.com/office/drawing/2014/main" id="{AB27492E-A8C2-4A78-A174-52473F6700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79" r="8749" b="-2"/>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10" name="8 Rectángulo"/>
          <p:cNvSpPr/>
          <p:nvPr/>
        </p:nvSpPr>
        <p:spPr>
          <a:xfrm>
            <a:off x="6096000" y="511913"/>
            <a:ext cx="5314543" cy="5326357"/>
          </a:xfrm>
          <a:prstGeom prst="rect">
            <a:avLst/>
          </a:prstGeom>
        </p:spPr>
        <p:txBody>
          <a:bodyPr vert="horz" lIns="91440" tIns="45720" rIns="91440" bIns="45720" rtlCol="0" anchor="t">
            <a:normAutofit fontScale="85000" lnSpcReduction="10000"/>
          </a:bodyPr>
          <a:lstStyle/>
          <a:p>
            <a:pPr marL="114300" lvl="0">
              <a:lnSpc>
                <a:spcPct val="90000"/>
              </a:lnSpc>
              <a:spcBef>
                <a:spcPct val="20000"/>
              </a:spcBef>
              <a:buClr>
                <a:srgbClr val="002060"/>
              </a:buClr>
              <a:defRPr/>
            </a:pPr>
            <a:r>
              <a:rPr lang="en-US" sz="2000" dirty="0">
                <a:latin typeface="212 Moon Child Sans" panose="02000500000000000000" pitchFamily="50" charset="0"/>
              </a:rPr>
              <a:t>El Control de la </a:t>
            </a:r>
            <a:r>
              <a:rPr lang="en-US" sz="2000" dirty="0" err="1">
                <a:latin typeface="212 Moon Child Sans" panose="02000500000000000000" pitchFamily="50" charset="0"/>
              </a:rPr>
              <a:t>correspondencia</a:t>
            </a:r>
            <a:r>
              <a:rPr lang="en-US" sz="2000" dirty="0">
                <a:latin typeface="212 Moon Child Sans" panose="02000500000000000000" pitchFamily="50" charset="0"/>
              </a:rPr>
              <a:t> de </a:t>
            </a:r>
            <a:r>
              <a:rPr lang="en-US" sz="2000" dirty="0" err="1">
                <a:latin typeface="212 Moon Child Sans" panose="02000500000000000000" pitchFamily="50" charset="0"/>
              </a:rPr>
              <a:t>salida</a:t>
            </a:r>
            <a:r>
              <a:rPr lang="en-US" sz="2000" dirty="0">
                <a:latin typeface="212 Moon Child Sans" panose="02000500000000000000" pitchFamily="50" charset="0"/>
              </a:rPr>
              <a:t> </a:t>
            </a:r>
            <a:r>
              <a:rPr lang="en-US" sz="2000" dirty="0" err="1">
                <a:latin typeface="212 Moon Child Sans" panose="02000500000000000000" pitchFamily="50" charset="0"/>
              </a:rPr>
              <a:t>implica</a:t>
            </a:r>
            <a:r>
              <a:rPr lang="en-US" sz="2000" dirty="0">
                <a:latin typeface="212 Moon Child Sans" panose="02000500000000000000" pitchFamily="50" charset="0"/>
              </a:rPr>
              <a:t> el </a:t>
            </a:r>
            <a:r>
              <a:rPr lang="en-US" sz="2000" dirty="0" err="1">
                <a:latin typeface="212 Moon Child Sans" panose="02000500000000000000" pitchFamily="50" charset="0"/>
              </a:rPr>
              <a:t>siguiente</a:t>
            </a:r>
            <a:r>
              <a:rPr lang="en-US" sz="2000" dirty="0">
                <a:latin typeface="212 Moon Child Sans" panose="02000500000000000000" pitchFamily="50" charset="0"/>
              </a:rPr>
              <a:t> </a:t>
            </a:r>
            <a:r>
              <a:rPr lang="en-US" sz="2000" dirty="0" err="1">
                <a:latin typeface="212 Moon Child Sans" panose="02000500000000000000" pitchFamily="50" charset="0"/>
              </a:rPr>
              <a:t>proceso</a:t>
            </a:r>
            <a:r>
              <a:rPr lang="en-US" sz="2000" dirty="0">
                <a:latin typeface="212 Moon Child Sans" panose="02000500000000000000" pitchFamily="50" charset="0"/>
              </a:rPr>
              <a:t>:</a:t>
            </a:r>
          </a:p>
          <a:p>
            <a:pPr marL="342900" lvl="0" indent="-228600">
              <a:lnSpc>
                <a:spcPct val="90000"/>
              </a:lnSpc>
              <a:spcBef>
                <a:spcPct val="20000"/>
              </a:spcBef>
              <a:buClr>
                <a:srgbClr val="002060"/>
              </a:buClr>
              <a:buFont typeface="Arial" panose="020B0604020202020204" pitchFamily="34" charset="0"/>
              <a:buChar char="•"/>
              <a:defRPr/>
            </a:pPr>
            <a:endParaRPr lang="en-US" sz="2000" dirty="0">
              <a:latin typeface="212 Moon Child Sans" panose="02000500000000000000" pitchFamily="50" charset="0"/>
            </a:endParaRPr>
          </a:p>
          <a:p>
            <a:pPr marL="114300" lvl="0">
              <a:lnSpc>
                <a:spcPct val="90000"/>
              </a:lnSpc>
              <a:spcBef>
                <a:spcPct val="20000"/>
              </a:spcBef>
              <a:buClr>
                <a:srgbClr val="002060"/>
              </a:buClr>
              <a:defRPr/>
            </a:pPr>
            <a:r>
              <a:rPr lang="es-ES" sz="2000" dirty="0">
                <a:latin typeface="212 Moon Child Sans" panose="02000500000000000000" pitchFamily="50" charset="0"/>
              </a:rPr>
              <a:t>1) Reunir la correspondencia de respuesta.</a:t>
            </a:r>
          </a:p>
          <a:p>
            <a:pPr marL="571500" lvl="0" indent="-457200">
              <a:lnSpc>
                <a:spcPct val="90000"/>
              </a:lnSpc>
              <a:spcBef>
                <a:spcPct val="20000"/>
              </a:spcBef>
              <a:buClr>
                <a:srgbClr val="002060"/>
              </a:buClr>
              <a:buAutoNum type="arabicParenR"/>
              <a:defRPr/>
            </a:pPr>
            <a:endParaRPr lang="es-ES" sz="2000" dirty="0">
              <a:latin typeface="212 Moon Child Sans" panose="02000500000000000000" pitchFamily="50" charset="0"/>
            </a:endParaRPr>
          </a:p>
          <a:p>
            <a:pPr marL="114300" lvl="0">
              <a:lnSpc>
                <a:spcPct val="90000"/>
              </a:lnSpc>
              <a:spcBef>
                <a:spcPct val="20000"/>
              </a:spcBef>
              <a:buClr>
                <a:srgbClr val="002060"/>
              </a:buClr>
              <a:defRPr/>
            </a:pPr>
            <a:r>
              <a:rPr lang="es-ES" sz="2000" dirty="0">
                <a:latin typeface="212 Moon Child Sans" panose="02000500000000000000" pitchFamily="50" charset="0"/>
              </a:rPr>
              <a:t>2) Revisión de la respuesta y, en su caso, corrección de términos de respuesta.</a:t>
            </a:r>
          </a:p>
          <a:p>
            <a:pPr marL="114300" lvl="0">
              <a:lnSpc>
                <a:spcPct val="90000"/>
              </a:lnSpc>
              <a:spcBef>
                <a:spcPct val="20000"/>
              </a:spcBef>
              <a:buClr>
                <a:srgbClr val="002060"/>
              </a:buClr>
              <a:defRPr/>
            </a:pPr>
            <a:endParaRPr lang="es-ES" sz="2000" dirty="0">
              <a:latin typeface="212 Moon Child Sans" panose="02000500000000000000" pitchFamily="50" charset="0"/>
            </a:endParaRPr>
          </a:p>
          <a:p>
            <a:pPr marL="114300" lvl="0">
              <a:lnSpc>
                <a:spcPct val="90000"/>
              </a:lnSpc>
              <a:spcBef>
                <a:spcPct val="20000"/>
              </a:spcBef>
              <a:buClr>
                <a:srgbClr val="002060"/>
              </a:buClr>
              <a:defRPr/>
            </a:pPr>
            <a:r>
              <a:rPr lang="es-ES" sz="2000" dirty="0">
                <a:latin typeface="212 Moon Child Sans" panose="02000500000000000000" pitchFamily="50" charset="0"/>
              </a:rPr>
              <a:t>3) Registro de correspondencia de salida en un formato oficial o en el sistema automatizado disponible, asentando los siguientes datos verificadores:</a:t>
            </a:r>
          </a:p>
          <a:p>
            <a:pPr marL="114300" lvl="0">
              <a:lnSpc>
                <a:spcPct val="90000"/>
              </a:lnSpc>
              <a:spcBef>
                <a:spcPct val="20000"/>
              </a:spcBef>
              <a:buClr>
                <a:srgbClr val="002060"/>
              </a:buClr>
              <a:defRPr/>
            </a:pPr>
            <a:endParaRPr lang="es-ES" sz="2000" dirty="0">
              <a:latin typeface="212 Moon Child Sans" panose="02000500000000000000" pitchFamily="50" charset="0"/>
            </a:endParaRPr>
          </a:p>
          <a:p>
            <a:pPr marL="114300" lvl="0">
              <a:lnSpc>
                <a:spcPct val="90000"/>
              </a:lnSpc>
              <a:spcBef>
                <a:spcPct val="20000"/>
              </a:spcBef>
              <a:buClr>
                <a:srgbClr val="002060"/>
              </a:buClr>
              <a:defRPr/>
            </a:pPr>
            <a:r>
              <a:rPr lang="es-ES" sz="2000" dirty="0">
                <a:latin typeface="212 Moon Child Sans" panose="02000500000000000000" pitchFamily="50" charset="0"/>
              </a:rPr>
              <a:t>a) Nombre de la persona o funcionario a la que se dirige la correspondencia;</a:t>
            </a:r>
          </a:p>
          <a:p>
            <a:pPr marL="114300" lvl="0">
              <a:lnSpc>
                <a:spcPct val="90000"/>
              </a:lnSpc>
              <a:spcBef>
                <a:spcPct val="20000"/>
              </a:spcBef>
              <a:buClr>
                <a:srgbClr val="002060"/>
              </a:buClr>
              <a:defRPr/>
            </a:pPr>
            <a:r>
              <a:rPr lang="es-ES" sz="2000" dirty="0">
                <a:latin typeface="212 Moon Child Sans" panose="02000500000000000000" pitchFamily="50" charset="0"/>
              </a:rPr>
              <a:t>b) Cargo oficial, en su caso;</a:t>
            </a:r>
          </a:p>
          <a:p>
            <a:pPr marL="114300" lvl="0">
              <a:lnSpc>
                <a:spcPct val="90000"/>
              </a:lnSpc>
              <a:spcBef>
                <a:spcPct val="20000"/>
              </a:spcBef>
              <a:buClr>
                <a:srgbClr val="002060"/>
              </a:buClr>
              <a:defRPr/>
            </a:pPr>
            <a:r>
              <a:rPr lang="es-ES" sz="2000" dirty="0">
                <a:latin typeface="212 Moon Child Sans" panose="02000500000000000000" pitchFamily="50" charset="0"/>
              </a:rPr>
              <a:t>c) La documentación firmada y, en su caso, con los anexos que se remitan con ella;</a:t>
            </a:r>
          </a:p>
          <a:p>
            <a:pPr marL="114300" lvl="0">
              <a:lnSpc>
                <a:spcPct val="90000"/>
              </a:lnSpc>
              <a:spcBef>
                <a:spcPct val="20000"/>
              </a:spcBef>
              <a:buClr>
                <a:srgbClr val="002060"/>
              </a:buClr>
              <a:defRPr/>
            </a:pPr>
            <a:r>
              <a:rPr lang="es-ES" sz="2000" dirty="0">
                <a:latin typeface="212 Moon Child Sans" panose="02000500000000000000" pitchFamily="50" charset="0"/>
              </a:rPr>
              <a:t>d) Sellos, controles de salida y fechas actualizadas.</a:t>
            </a:r>
          </a:p>
          <a:p>
            <a:pPr marL="114300" lvl="0">
              <a:lnSpc>
                <a:spcPct val="90000"/>
              </a:lnSpc>
              <a:spcBef>
                <a:spcPct val="20000"/>
              </a:spcBef>
              <a:buClr>
                <a:srgbClr val="002060"/>
              </a:buClr>
              <a:defRPr/>
            </a:pPr>
            <a:endParaRPr lang="es-ES" sz="2000" dirty="0">
              <a:latin typeface="212 Moon Child Sans" panose="02000500000000000000" pitchFamily="50" charset="0"/>
            </a:endParaRPr>
          </a:p>
          <a:p>
            <a:pPr marL="114300" lvl="0">
              <a:lnSpc>
                <a:spcPct val="90000"/>
              </a:lnSpc>
              <a:spcBef>
                <a:spcPct val="20000"/>
              </a:spcBef>
              <a:buClr>
                <a:srgbClr val="002060"/>
              </a:buClr>
              <a:defRPr/>
            </a:pPr>
            <a:r>
              <a:rPr lang="es-ES" sz="2000" dirty="0">
                <a:latin typeface="212 Moon Child Sans" panose="02000500000000000000" pitchFamily="50" charset="0"/>
              </a:rPr>
              <a:t>4)  Control del mecanismo de distribución (Despacho de la correspondencia de salida (mensajería, valija, servicio de mensajería externa, intercambio gubernamental).</a:t>
            </a:r>
          </a:p>
          <a:p>
            <a:pPr marL="114300" lvl="0">
              <a:lnSpc>
                <a:spcPct val="90000"/>
              </a:lnSpc>
              <a:spcBef>
                <a:spcPct val="20000"/>
              </a:spcBef>
              <a:buClr>
                <a:srgbClr val="002060"/>
              </a:buClr>
              <a:defRPr/>
            </a:pPr>
            <a:endParaRPr lang="en-US" sz="2000" dirty="0">
              <a:latin typeface="212 Moon Child Sans" panose="02000500000000000000" pitchFamily="50" charset="0"/>
            </a:endParaRPr>
          </a:p>
          <a:p>
            <a:pPr marL="342900" lvl="0" indent="-228600">
              <a:lnSpc>
                <a:spcPct val="90000"/>
              </a:lnSpc>
              <a:spcBef>
                <a:spcPct val="20000"/>
              </a:spcBef>
              <a:buClr>
                <a:srgbClr val="002060"/>
              </a:buClr>
              <a:buFont typeface="Arial" panose="020B0604020202020204" pitchFamily="34" charset="0"/>
              <a:buChar char="•"/>
              <a:defRPr/>
            </a:pPr>
            <a:endParaRPr kumimoji="0" lang="en-US" i="0" u="none" strike="noStrike" cap="none" spc="0" normalizeH="0" baseline="0" noProof="0" dirty="0">
              <a:ln>
                <a:noFill/>
              </a:ln>
              <a:effectLst/>
              <a:uLnTx/>
              <a:uFillTx/>
            </a:endParaRPr>
          </a:p>
        </p:txBody>
      </p:sp>
      <p:sp>
        <p:nvSpPr>
          <p:cNvPr id="4" name="3 CuadroTexto"/>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1" dirty="0">
              <a:latin typeface="+mj-lt"/>
              <a:ea typeface="+mj-ea"/>
              <a:cs typeface="+mj-cs"/>
            </a:endParaRPr>
          </a:p>
        </p:txBody>
      </p:sp>
    </p:spTree>
    <p:extLst>
      <p:ext uri="{BB962C8B-B14F-4D97-AF65-F5344CB8AC3E}">
        <p14:creationId xmlns:p14="http://schemas.microsoft.com/office/powerpoint/2010/main" val="27974096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818739" y="2612499"/>
            <a:ext cx="2944283" cy="2944283"/>
          </a:xfrm>
          <a:prstGeom prst="rect">
            <a:avLst/>
          </a:prstGeom>
        </p:spPr>
      </p:pic>
      <p:sp>
        <p:nvSpPr>
          <p:cNvPr id="2" name="CuadroTexto 1"/>
          <p:cNvSpPr txBox="1"/>
          <p:nvPr/>
        </p:nvSpPr>
        <p:spPr>
          <a:xfrm>
            <a:off x="563012" y="1925019"/>
            <a:ext cx="6651625"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Contenido: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dirty="0">
              <a:solidFill>
                <a:srgbClr val="E7E6E6">
                  <a:lumMod val="50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800" b="1" dirty="0">
              <a:solidFill>
                <a:srgbClr val="E7E6E6">
                  <a:lumMod val="50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3" name="AutoShape 2" descr="Imágenes animadas de Tiro al blanco, gifs animados de Tiro al blan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745428010"/>
              </p:ext>
            </p:extLst>
          </p:nvPr>
        </p:nvGraphicFramePr>
        <p:xfrm>
          <a:off x="1060407" y="2716303"/>
          <a:ext cx="7391400" cy="4141697"/>
        </p:xfrm>
        <a:graphic>
          <a:graphicData uri="http://schemas.openxmlformats.org/drawingml/2006/table">
            <a:tbl>
              <a:tblPr/>
              <a:tblGrid>
                <a:gridCol w="7391400">
                  <a:extLst>
                    <a:ext uri="{9D8B030D-6E8A-4147-A177-3AD203B41FA5}">
                      <a16:colId xmlns:a16="http://schemas.microsoft.com/office/drawing/2014/main" val="479324685"/>
                    </a:ext>
                  </a:extLst>
                </a:gridCol>
              </a:tblGrid>
              <a:tr h="4141697">
                <a:tc>
                  <a:txBody>
                    <a:bodyPr/>
                    <a:lstStyle/>
                    <a:p>
                      <a:pPr marL="342900" marR="0" lvl="0" indent="-342900" algn="just">
                        <a:lnSpc>
                          <a:spcPct val="107000"/>
                        </a:lnSpc>
                        <a:spcBef>
                          <a:spcPts val="0"/>
                        </a:spcBef>
                        <a:spcAft>
                          <a:spcPts val="0"/>
                        </a:spcAft>
                        <a:buFont typeface="+mj-lt"/>
                        <a:buAutoNum type="arabicPeriod"/>
                      </a:pPr>
                      <a:r>
                        <a:rPr lang="es-MX" sz="2800" b="0" dirty="0">
                          <a:solidFill>
                            <a:schemeClr val="tx1"/>
                          </a:solidFill>
                          <a:effectLst/>
                          <a:latin typeface="+mn-lt"/>
                          <a:ea typeface="Times New Roman" panose="02020603050405020304" pitchFamily="18" charset="0"/>
                          <a:cs typeface="Arial" panose="020B0604020202020204" pitchFamily="34" charset="0"/>
                        </a:rPr>
                        <a:t>La Administración Pública </a:t>
                      </a:r>
                      <a:endParaRPr lang="en-US" sz="2800" b="0" dirty="0">
                        <a:solidFill>
                          <a:schemeClr val="tx1"/>
                        </a:solidFill>
                        <a:effectLst/>
                        <a:latin typeface="+mn-l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s-MX" sz="2800" b="0" dirty="0">
                          <a:solidFill>
                            <a:schemeClr val="tx1"/>
                          </a:solidFill>
                          <a:effectLst/>
                          <a:latin typeface="+mn-lt"/>
                          <a:ea typeface="Calibri" panose="020F0502020204030204" pitchFamily="34" charset="0"/>
                          <a:cs typeface="Arial" panose="020B0604020202020204" pitchFamily="34" charset="0"/>
                        </a:rPr>
                        <a:t>La Producción de Documentos</a:t>
                      </a:r>
                      <a:endParaRPr lang="en-US" sz="2800" b="0" dirty="0">
                        <a:solidFill>
                          <a:schemeClr val="tx1"/>
                        </a:solidFill>
                        <a:effectLst/>
                        <a:latin typeface="+mn-l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2800" b="0" dirty="0">
                          <a:solidFill>
                            <a:schemeClr val="tx1"/>
                          </a:solidFill>
                          <a:effectLst/>
                          <a:latin typeface="+mn-lt"/>
                          <a:ea typeface="Calibri" panose="020F0502020204030204" pitchFamily="34" charset="0"/>
                          <a:cs typeface="Arial" panose="020B0604020202020204" pitchFamily="34" charset="0"/>
                        </a:rPr>
                        <a:t>Unidad de </a:t>
                      </a:r>
                      <a:r>
                        <a:rPr lang="en-US" sz="2800" b="0" dirty="0" err="1">
                          <a:solidFill>
                            <a:schemeClr val="tx1"/>
                          </a:solidFill>
                          <a:effectLst/>
                          <a:latin typeface="+mn-lt"/>
                          <a:ea typeface="Calibri" panose="020F0502020204030204" pitchFamily="34" charset="0"/>
                          <a:cs typeface="Arial" panose="020B0604020202020204" pitchFamily="34" charset="0"/>
                        </a:rPr>
                        <a:t>Correspondencia</a:t>
                      </a:r>
                      <a:endParaRPr lang="en-US" sz="2800" b="0" dirty="0">
                        <a:solidFill>
                          <a:schemeClr val="tx1"/>
                        </a:solidFill>
                        <a:effectLst/>
                        <a:latin typeface="+mn-l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2800" b="0" dirty="0" err="1">
                          <a:solidFill>
                            <a:schemeClr val="tx1"/>
                          </a:solidFill>
                          <a:effectLst/>
                          <a:latin typeface="+mn-lt"/>
                          <a:ea typeface="Calibri" panose="020F0502020204030204" pitchFamily="34" charset="0"/>
                          <a:cs typeface="Arial" panose="020B0604020202020204" pitchFamily="34" charset="0"/>
                        </a:rPr>
                        <a:t>Procesos</a:t>
                      </a:r>
                      <a:r>
                        <a:rPr lang="en-US" sz="2800" b="0" dirty="0">
                          <a:solidFill>
                            <a:schemeClr val="tx1"/>
                          </a:solidFill>
                          <a:effectLst/>
                          <a:latin typeface="+mn-lt"/>
                          <a:ea typeface="Calibri" panose="020F0502020204030204" pitchFamily="34" charset="0"/>
                          <a:cs typeface="Arial" panose="020B0604020202020204" pitchFamily="34" charset="0"/>
                        </a:rPr>
                        <a:t> </a:t>
                      </a:r>
                      <a:r>
                        <a:rPr lang="en-US" sz="2800" b="0" dirty="0" err="1">
                          <a:solidFill>
                            <a:schemeClr val="tx1"/>
                          </a:solidFill>
                          <a:effectLst/>
                          <a:latin typeface="+mn-lt"/>
                          <a:ea typeface="Calibri" panose="020F0502020204030204" pitchFamily="34" charset="0"/>
                          <a:cs typeface="Arial" panose="020B0604020202020204" pitchFamily="34" charset="0"/>
                        </a:rPr>
                        <a:t>aplicables</a:t>
                      </a:r>
                      <a:r>
                        <a:rPr lang="en-US" sz="2800" b="0" dirty="0">
                          <a:solidFill>
                            <a:schemeClr val="tx1"/>
                          </a:solidFill>
                          <a:effectLst/>
                          <a:latin typeface="+mn-lt"/>
                          <a:ea typeface="Calibri" panose="020F0502020204030204" pitchFamily="34" charset="0"/>
                          <a:cs typeface="Arial" panose="020B0604020202020204" pitchFamily="34" charset="0"/>
                        </a:rPr>
                        <a:t> a la Unidad de </a:t>
                      </a:r>
                      <a:r>
                        <a:rPr lang="en-US" sz="2800" b="0" dirty="0" err="1">
                          <a:solidFill>
                            <a:schemeClr val="tx1"/>
                          </a:solidFill>
                          <a:effectLst/>
                          <a:latin typeface="+mn-lt"/>
                          <a:ea typeface="Calibri" panose="020F0502020204030204" pitchFamily="34" charset="0"/>
                          <a:cs typeface="Arial" panose="020B0604020202020204" pitchFamily="34" charset="0"/>
                        </a:rPr>
                        <a:t>Correspondencia</a:t>
                      </a:r>
                      <a:endParaRPr lang="en-US" sz="2800" b="0" dirty="0">
                        <a:solidFill>
                          <a:schemeClr val="tx1"/>
                        </a:solidFill>
                        <a:effectLst/>
                        <a:latin typeface="+mn-l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endParaRPr lang="en-US" sz="2800" b="0" dirty="0">
                        <a:solidFill>
                          <a:schemeClr val="tx1"/>
                        </a:solidFill>
                        <a:effectLst/>
                        <a:latin typeface="+mn-lt"/>
                        <a:ea typeface="Calibri" panose="020F0502020204030204" pitchFamily="34" charset="0"/>
                        <a:cs typeface="Arial" panose="020B0604020202020204" pitchFamily="34" charset="0"/>
                      </a:endParaRPr>
                    </a:p>
                  </a:txBody>
                  <a:tcPr marL="89535" marR="89535" marT="0" marB="0">
                    <a:lnL>
                      <a:noFill/>
                    </a:lnL>
                    <a:lnR>
                      <a:noFill/>
                    </a:lnR>
                    <a:lnT>
                      <a:noFill/>
                    </a:lnT>
                    <a:lnB>
                      <a:noFill/>
                    </a:lnB>
                  </a:tcPr>
                </a:tc>
                <a:extLst>
                  <a:ext uri="{0D108BD9-81ED-4DB2-BD59-A6C34878D82A}">
                    <a16:rowId xmlns:a16="http://schemas.microsoft.com/office/drawing/2014/main" val="3206163998"/>
                  </a:ext>
                </a:extLst>
              </a:tr>
            </a:tbl>
          </a:graphicData>
        </a:graphic>
      </p:graphicFrame>
      <p:pic>
        <p:nvPicPr>
          <p:cNvPr id="8" name="Imagen 7">
            <a:extLst>
              <a:ext uri="{FF2B5EF4-FFF2-40B4-BE49-F238E27FC236}">
                <a16:creationId xmlns:a16="http://schemas.microsoft.com/office/drawing/2014/main" id="{36CECAA9-B7B2-F9B8-E97F-950C2E9A5D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9" name="Imagen 8">
            <a:extLst>
              <a:ext uri="{FF2B5EF4-FFF2-40B4-BE49-F238E27FC236}">
                <a16:creationId xmlns:a16="http://schemas.microsoft.com/office/drawing/2014/main" id="{1F34F65E-806C-5FEE-8259-C0B10A40AF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56400"/>
            <a:ext cx="2282957" cy="667513"/>
          </a:xfrm>
          <a:prstGeom prst="rect">
            <a:avLst/>
          </a:prstGeom>
        </p:spPr>
      </p:pic>
    </p:spTree>
    <p:extLst>
      <p:ext uri="{BB962C8B-B14F-4D97-AF65-F5344CB8AC3E}">
        <p14:creationId xmlns:p14="http://schemas.microsoft.com/office/powerpoint/2010/main" val="832509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Resultado de imagen para documentos de oficina animados"/>
          <p:cNvPicPr>
            <a:picLocks noChangeAspect="1" noChangeArrowheads="1"/>
          </p:cNvPicPr>
          <p:nvPr/>
        </p:nvPicPr>
        <p:blipFill rotWithShape="1">
          <a:blip r:embed="rId2">
            <a:extLst>
              <a:ext uri="{28A0092B-C50C-407E-A947-70E740481C1C}">
                <a14:useLocalDpi xmlns:a14="http://schemas.microsoft.com/office/drawing/2010/main" val="0"/>
              </a:ext>
            </a:extLst>
          </a:blip>
          <a:srcRect t="6203" r="1" b="6204"/>
          <a:stretch/>
        </p:blipFill>
        <p:spPr bwMode="auto">
          <a:xfrm>
            <a:off x="576169" y="1662186"/>
            <a:ext cx="8932098" cy="5163776"/>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7464614" y="409877"/>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400" b="1" dirty="0">
              <a:latin typeface="+mj-lt"/>
              <a:ea typeface="+mj-ea"/>
              <a:cs typeface="+mj-cs"/>
            </a:endParaRPr>
          </a:p>
        </p:txBody>
      </p:sp>
      <p:sp>
        <p:nvSpPr>
          <p:cNvPr id="2" name="CuadroTexto 1">
            <a:extLst>
              <a:ext uri="{FF2B5EF4-FFF2-40B4-BE49-F238E27FC236}">
                <a16:creationId xmlns:a16="http://schemas.microsoft.com/office/drawing/2014/main" id="{4E8750A9-11A8-4540-88EF-BA0B81E19BB3}"/>
              </a:ext>
            </a:extLst>
          </p:cNvPr>
          <p:cNvSpPr txBox="1"/>
          <p:nvPr/>
        </p:nvSpPr>
        <p:spPr>
          <a:xfrm>
            <a:off x="8932098" y="2619889"/>
            <a:ext cx="3093720" cy="3416320"/>
          </a:xfrm>
          <a:prstGeom prst="rect">
            <a:avLst/>
          </a:prstGeom>
          <a:noFill/>
        </p:spPr>
        <p:txBody>
          <a:bodyPr wrap="square" rtlCol="0">
            <a:spAutoFit/>
          </a:bodyPr>
          <a:lstStyle/>
          <a:p>
            <a:r>
              <a:rPr lang="es-ES" sz="2400" dirty="0">
                <a:solidFill>
                  <a:schemeClr val="bg2">
                    <a:lumMod val="50000"/>
                  </a:schemeClr>
                </a:solidFill>
                <a:latin typeface="212 Moon Child Sans" panose="02000500000000000000" pitchFamily="50" charset="0"/>
              </a:rPr>
              <a:t>Si  la correspondencia dio lugar a la generación de otros documentos, por ser resultado de un mismo asunto o trámite, toda la documentación resultante deberá integrarse al expediente que le corresponda.  </a:t>
            </a:r>
            <a:endParaRPr lang="es-MX" sz="2400" dirty="0">
              <a:solidFill>
                <a:schemeClr val="bg2">
                  <a:lumMod val="50000"/>
                </a:schemeClr>
              </a:solidFill>
              <a:latin typeface="212 Moon Child Sans" panose="02000500000000000000" pitchFamily="50" charset="0"/>
            </a:endParaRPr>
          </a:p>
        </p:txBody>
      </p:sp>
      <p:sp>
        <p:nvSpPr>
          <p:cNvPr id="3" name="CuadroTexto 2">
            <a:extLst>
              <a:ext uri="{FF2B5EF4-FFF2-40B4-BE49-F238E27FC236}">
                <a16:creationId xmlns:a16="http://schemas.microsoft.com/office/drawing/2014/main" id="{EB4FF3DB-A8CF-4414-86D2-5E749FB2E487}"/>
              </a:ext>
            </a:extLst>
          </p:cNvPr>
          <p:cNvSpPr txBox="1"/>
          <p:nvPr/>
        </p:nvSpPr>
        <p:spPr>
          <a:xfrm>
            <a:off x="9079726" y="1438935"/>
            <a:ext cx="2782957" cy="830997"/>
          </a:xfrm>
          <a:prstGeom prst="rect">
            <a:avLst/>
          </a:prstGeom>
          <a:noFill/>
        </p:spPr>
        <p:txBody>
          <a:bodyPr wrap="square" rtlCol="0">
            <a:spAutoFit/>
          </a:bodyPr>
          <a:lstStyle/>
          <a:p>
            <a:pPr algn="ctr"/>
            <a:r>
              <a:rPr lang="es-ES" sz="2400" dirty="0">
                <a:solidFill>
                  <a:schemeClr val="bg2">
                    <a:lumMod val="50000"/>
                  </a:schemeClr>
                </a:solidFill>
                <a:latin typeface="212 Moon Child Sans" panose="02000500000000000000" pitchFamily="50" charset="0"/>
              </a:rPr>
              <a:t>VINCULACIÓN DE LA CORRESPONDENCIA</a:t>
            </a:r>
            <a:endParaRPr lang="es-MX" sz="2400" dirty="0">
              <a:solidFill>
                <a:schemeClr val="bg2">
                  <a:lumMod val="50000"/>
                </a:schemeClr>
              </a:solidFill>
              <a:latin typeface="212 Moon Child Sans" panose="02000500000000000000" pitchFamily="50" charset="0"/>
            </a:endParaRPr>
          </a:p>
        </p:txBody>
      </p:sp>
      <p:pic>
        <p:nvPicPr>
          <p:cNvPr id="5" name="Imagen 4">
            <a:extLst>
              <a:ext uri="{FF2B5EF4-FFF2-40B4-BE49-F238E27FC236}">
                <a16:creationId xmlns:a16="http://schemas.microsoft.com/office/drawing/2014/main" id="{81E132FA-809D-A2F2-8446-60DF690C2F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6" name="Imagen 5">
            <a:extLst>
              <a:ext uri="{FF2B5EF4-FFF2-40B4-BE49-F238E27FC236}">
                <a16:creationId xmlns:a16="http://schemas.microsoft.com/office/drawing/2014/main" id="{6A4D5F74-9D3E-4F2E-4C95-CA4E90FAF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72" y="330662"/>
            <a:ext cx="2282957" cy="667513"/>
          </a:xfrm>
          <a:prstGeom prst="rect">
            <a:avLst/>
          </a:prstGeom>
        </p:spPr>
      </p:pic>
    </p:spTree>
    <p:extLst>
      <p:ext uri="{BB962C8B-B14F-4D97-AF65-F5344CB8AC3E}">
        <p14:creationId xmlns:p14="http://schemas.microsoft.com/office/powerpoint/2010/main" val="3267999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F23EDC-E3FE-B930-4430-72231F21B83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FC489FE-509F-896D-8F20-E204D940D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188" y="1159149"/>
            <a:ext cx="7950200" cy="5232400"/>
          </a:xfrm>
          <a:prstGeom prst="rect">
            <a:avLst/>
          </a:prstGeom>
        </p:spPr>
      </p:pic>
      <p:sp>
        <p:nvSpPr>
          <p:cNvPr id="135" name="Freeform 5">
            <a:extLst>
              <a:ext uri="{FF2B5EF4-FFF2-40B4-BE49-F238E27FC236}">
                <a16:creationId xmlns:a16="http://schemas.microsoft.com/office/drawing/2014/main" id="{208FF434-E986-E60B-DD9F-BA9C7B0CA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7" name="Straight Connector 136">
            <a:extLst>
              <a:ext uri="{FF2B5EF4-FFF2-40B4-BE49-F238E27FC236}">
                <a16:creationId xmlns:a16="http://schemas.microsoft.com/office/drawing/2014/main" id="{F6A7118E-7607-FE1C-B05E-6118478E46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CD167E94-F7C9-4E31-90D8-8FB01381A6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4" name="Imagen 3">
            <a:extLst>
              <a:ext uri="{FF2B5EF4-FFF2-40B4-BE49-F238E27FC236}">
                <a16:creationId xmlns:a16="http://schemas.microsoft.com/office/drawing/2014/main" id="{016620E1-80B3-7BC8-99BF-320962FB0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72" y="330662"/>
            <a:ext cx="2282957" cy="667513"/>
          </a:xfrm>
          <a:prstGeom prst="rect">
            <a:avLst/>
          </a:prstGeom>
        </p:spPr>
      </p:pic>
      <p:sp>
        <p:nvSpPr>
          <p:cNvPr id="8" name="CuadroTexto 7">
            <a:extLst>
              <a:ext uri="{FF2B5EF4-FFF2-40B4-BE49-F238E27FC236}">
                <a16:creationId xmlns:a16="http://schemas.microsoft.com/office/drawing/2014/main" id="{AE5EE0B6-BC84-4CAE-8908-07E7765487B6}"/>
              </a:ext>
            </a:extLst>
          </p:cNvPr>
          <p:cNvSpPr txBox="1"/>
          <p:nvPr/>
        </p:nvSpPr>
        <p:spPr>
          <a:xfrm>
            <a:off x="833452" y="3689031"/>
            <a:ext cx="7353836" cy="1569660"/>
          </a:xfrm>
          <a:prstGeom prst="rect">
            <a:avLst/>
          </a:prstGeom>
          <a:noFill/>
        </p:spPr>
        <p:txBody>
          <a:bodyPr wrap="square">
            <a:spAutoFit/>
          </a:bodyPr>
          <a:lstStyle/>
          <a:p>
            <a:r>
              <a:rPr lang="es-ES" sz="2400" dirty="0">
                <a:latin typeface="212 Moon Child Sans" panose="02000500000000000000" pitchFamily="50" charset="0"/>
              </a:rPr>
              <a:t>Si la pieza de correspondencia no da lugar a la</a:t>
            </a:r>
          </a:p>
          <a:p>
            <a:r>
              <a:rPr lang="es-ES" sz="2400" dirty="0">
                <a:latin typeface="212 Moon Child Sans" panose="02000500000000000000" pitchFamily="50" charset="0"/>
              </a:rPr>
              <a:t>generación de otros documentos, esta podrá</a:t>
            </a:r>
          </a:p>
          <a:p>
            <a:r>
              <a:rPr lang="es-ES" sz="2400" dirty="0">
                <a:latin typeface="212 Moon Child Sans" panose="02000500000000000000" pitchFamily="50" charset="0"/>
              </a:rPr>
              <a:t>archivarse en el control de correspondencia de</a:t>
            </a:r>
          </a:p>
          <a:p>
            <a:r>
              <a:rPr lang="es-ES" sz="2400" dirty="0">
                <a:latin typeface="212 Moon Child Sans" panose="02000500000000000000" pitchFamily="50" charset="0"/>
              </a:rPr>
              <a:t>entrada o salida apropiado.</a:t>
            </a:r>
            <a:endParaRPr lang="es-MX" sz="2400" dirty="0">
              <a:latin typeface="212 Moon Child Sans" panose="02000500000000000000" pitchFamily="50" charset="0"/>
            </a:endParaRPr>
          </a:p>
        </p:txBody>
      </p:sp>
    </p:spTree>
    <p:extLst>
      <p:ext uri="{BB962C8B-B14F-4D97-AF65-F5344CB8AC3E}">
        <p14:creationId xmlns:p14="http://schemas.microsoft.com/office/powerpoint/2010/main" val="3876514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2" name="Picture 6" descr="Resultado de imagen para recepcionista animada gif"/>
          <p:cNvPicPr>
            <a:picLocks noChangeAspect="1" noChangeArrowheads="1"/>
          </p:cNvPicPr>
          <p:nvPr/>
        </p:nvPicPr>
        <p:blipFill rotWithShape="1">
          <a:blip r:embed="rId2">
            <a:extLst>
              <a:ext uri="{28A0092B-C50C-407E-A947-70E740481C1C}">
                <a14:useLocalDpi xmlns:a14="http://schemas.microsoft.com/office/drawing/2010/main" val="0"/>
              </a:ext>
            </a:extLst>
          </a:blip>
          <a:srcRect t="18997" b="9575"/>
          <a:stretch/>
        </p:blipFill>
        <p:spPr bwMode="auto">
          <a:xfrm>
            <a:off x="0" y="419887"/>
            <a:ext cx="11644584" cy="6550080"/>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1 CuadroTexto"/>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solidFill>
                  <a:schemeClr val="bg2">
                    <a:lumMod val="50000"/>
                  </a:schemeClr>
                </a:solidFill>
                <a:latin typeface="212 Moon Child Sans" panose="02000500000000000000" pitchFamily="50" charset="0"/>
                <a:ea typeface="+mj-ea"/>
                <a:cs typeface="+mj-cs"/>
              </a:rPr>
              <a:t>GRACIAS POR SU ATENCIÓN</a:t>
            </a:r>
          </a:p>
          <a:p>
            <a:pPr algn="ctr">
              <a:lnSpc>
                <a:spcPct val="90000"/>
              </a:lnSpc>
              <a:spcBef>
                <a:spcPct val="0"/>
              </a:spcBef>
              <a:spcAft>
                <a:spcPts val="600"/>
              </a:spcAft>
            </a:pPr>
            <a:endParaRPr lang="en-US" sz="4000" dirty="0">
              <a:latin typeface="+mj-lt"/>
              <a:ea typeface="+mj-ea"/>
              <a:cs typeface="+mj-cs"/>
            </a:endParaRPr>
          </a:p>
        </p:txBody>
      </p:sp>
      <p:cxnSp>
        <p:nvCxnSpPr>
          <p:cNvPr id="141" name="Straight Connector 14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7695519" y="4798691"/>
            <a:ext cx="4800072" cy="1077218"/>
          </a:xfrm>
          <a:prstGeom prst="rect">
            <a:avLst/>
          </a:prstGeom>
          <a:noFill/>
        </p:spPr>
        <p:txBody>
          <a:bodyPr wrap="square" rtlCol="0">
            <a:spAutoFit/>
          </a:bodyPr>
          <a:lstStyle/>
          <a:p>
            <a:pPr>
              <a:spcAft>
                <a:spcPts val="600"/>
              </a:spcAft>
            </a:pPr>
            <a:r>
              <a:rPr lang="es-MX" dirty="0">
                <a:solidFill>
                  <a:schemeClr val="bg1">
                    <a:lumMod val="50000"/>
                  </a:schemeClr>
                </a:solidFill>
                <a:latin typeface="Comic Sans MS" pitchFamily="66" charset="0"/>
              </a:rPr>
              <a:t>ARCHIVO GENERAL DEL ESTADO</a:t>
            </a:r>
          </a:p>
          <a:p>
            <a:pPr>
              <a:spcAft>
                <a:spcPts val="600"/>
              </a:spcAft>
            </a:pPr>
            <a:r>
              <a:rPr lang="es-MX" dirty="0">
                <a:solidFill>
                  <a:schemeClr val="bg1">
                    <a:lumMod val="50000"/>
                  </a:schemeClr>
                </a:solidFill>
                <a:latin typeface="Comic Sans MS" pitchFamily="66" charset="0"/>
              </a:rPr>
              <a:t>CONTACTO: </a:t>
            </a:r>
            <a:r>
              <a:rPr lang="es-MX" dirty="0">
                <a:solidFill>
                  <a:schemeClr val="bg1">
                    <a:lumMod val="50000"/>
                  </a:schemeClr>
                </a:solidFill>
                <a:latin typeface="Comic Sans MS" pitchFamily="66" charset="0"/>
                <a:hlinkClick r:id="rId3"/>
              </a:rPr>
              <a:t>ageqroodsea2017@gmail.com</a:t>
            </a:r>
            <a:endParaRPr lang="es-MX" dirty="0">
              <a:solidFill>
                <a:schemeClr val="bg1">
                  <a:lumMod val="50000"/>
                </a:schemeClr>
              </a:solidFill>
              <a:latin typeface="Comic Sans MS" pitchFamily="66" charset="0"/>
            </a:endParaRPr>
          </a:p>
          <a:p>
            <a:pPr>
              <a:spcAft>
                <a:spcPts val="600"/>
              </a:spcAft>
            </a:pPr>
            <a:r>
              <a:rPr lang="es-MX" dirty="0">
                <a:solidFill>
                  <a:schemeClr val="bg1">
                    <a:lumMod val="50000"/>
                  </a:schemeClr>
                </a:solidFill>
                <a:latin typeface="Comic Sans MS" pitchFamily="66" charset="0"/>
              </a:rPr>
              <a:t>Tel. 9838350650 ext. 38303</a:t>
            </a:r>
          </a:p>
        </p:txBody>
      </p:sp>
      <p:pic>
        <p:nvPicPr>
          <p:cNvPr id="4" name="Imagen 3">
            <a:extLst>
              <a:ext uri="{FF2B5EF4-FFF2-40B4-BE49-F238E27FC236}">
                <a16:creationId xmlns:a16="http://schemas.microsoft.com/office/drawing/2014/main" id="{B4DFAC12-EDC2-17D4-9AB5-BB705CCBA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633" y="182228"/>
            <a:ext cx="2282957" cy="667513"/>
          </a:xfrm>
          <a:prstGeom prst="rect">
            <a:avLst/>
          </a:prstGeom>
        </p:spPr>
      </p:pic>
      <p:pic>
        <p:nvPicPr>
          <p:cNvPr id="5" name="Imagen 4">
            <a:extLst>
              <a:ext uri="{FF2B5EF4-FFF2-40B4-BE49-F238E27FC236}">
                <a16:creationId xmlns:a16="http://schemas.microsoft.com/office/drawing/2014/main" id="{D1454AA6-B75C-8C82-BD7B-74594FFA57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5511"/>
          <a:stretch/>
        </p:blipFill>
        <p:spPr>
          <a:xfrm>
            <a:off x="201777" y="37661"/>
            <a:ext cx="811542" cy="956646"/>
          </a:xfrm>
          <a:prstGeom prst="rect">
            <a:avLst/>
          </a:prstGeom>
        </p:spPr>
      </p:pic>
    </p:spTree>
    <p:extLst>
      <p:ext uri="{BB962C8B-B14F-4D97-AF65-F5344CB8AC3E}">
        <p14:creationId xmlns:p14="http://schemas.microsoft.com/office/powerpoint/2010/main" val="2474496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arn(inVertical)">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F219-E165-DB08-19CF-E9268B4D9637}"/>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829222A7-9772-DE39-AA1F-6F1EE3711E2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17D0490F-AF82-2A5D-FF3D-5A802D2B7AD4}"/>
              </a:ext>
            </a:extLst>
          </p:cNvPr>
          <p:cNvSpPr txBox="1"/>
          <p:nvPr/>
        </p:nvSpPr>
        <p:spPr>
          <a:xfrm>
            <a:off x="838475" y="1301522"/>
            <a:ext cx="8686800" cy="584775"/>
          </a:xfrm>
          <a:prstGeom prst="rect">
            <a:avLst/>
          </a:prstGeom>
          <a:noFill/>
        </p:spPr>
        <p:txBody>
          <a:bodyPr wrap="square" rtlCol="0">
            <a:spAutoFit/>
          </a:bodyPr>
          <a:lstStyle/>
          <a:p>
            <a:r>
              <a:rPr lang="es-MX" sz="3200" dirty="0">
                <a:solidFill>
                  <a:schemeClr val="tx1">
                    <a:lumMod val="50000"/>
                    <a:lumOff val="50000"/>
                  </a:schemeClr>
                </a:solidFill>
                <a:latin typeface="Arial" panose="020B0604020202020204" pitchFamily="34" charset="0"/>
                <a:cs typeface="Arial" panose="020B0604020202020204" pitchFamily="34" charset="0"/>
              </a:rPr>
              <a:t>¿ Qué se entiende por administración pública?</a:t>
            </a:r>
          </a:p>
        </p:txBody>
      </p:sp>
      <p:sp>
        <p:nvSpPr>
          <p:cNvPr id="5" name="CuadroTexto 4">
            <a:extLst>
              <a:ext uri="{FF2B5EF4-FFF2-40B4-BE49-F238E27FC236}">
                <a16:creationId xmlns:a16="http://schemas.microsoft.com/office/drawing/2014/main" id="{CC00A925-306D-DE11-7B26-005A675AAEA5}"/>
              </a:ext>
            </a:extLst>
          </p:cNvPr>
          <p:cNvSpPr txBox="1"/>
          <p:nvPr/>
        </p:nvSpPr>
        <p:spPr>
          <a:xfrm>
            <a:off x="1268962" y="1913565"/>
            <a:ext cx="6708711" cy="4062651"/>
          </a:xfrm>
          <a:prstGeom prst="rect">
            <a:avLst/>
          </a:prstGeom>
          <a:noFill/>
        </p:spPr>
        <p:txBody>
          <a:bodyPr wrap="square" rtlCol="0">
            <a:spAutoFit/>
          </a:bodyPr>
          <a:lstStyle/>
          <a:p>
            <a:pPr algn="just"/>
            <a:r>
              <a:rPr lang="es-MX" sz="2000" dirty="0">
                <a:solidFill>
                  <a:schemeClr val="tx1">
                    <a:lumMod val="50000"/>
                    <a:lumOff val="50000"/>
                  </a:schemeClr>
                </a:solidFill>
              </a:rPr>
              <a:t>El concepto de administración pública se refiere al conjunto de áreas del sector público del Estado que, mediante el ejercicio de la función administrativa, la prestación de los servicios públicos, la ejecución de las obras públicas y la realización de otras actividades socioeconómicas de interés público, trata de lograr los fines del Estado.</a:t>
            </a:r>
          </a:p>
          <a:p>
            <a:pPr algn="just"/>
            <a:endParaRPr lang="es-MX" sz="2000" dirty="0">
              <a:solidFill>
                <a:schemeClr val="tx1">
                  <a:lumMod val="50000"/>
                  <a:lumOff val="50000"/>
                </a:schemeClr>
              </a:solidFill>
            </a:endParaRPr>
          </a:p>
          <a:p>
            <a:pPr algn="just"/>
            <a:r>
              <a:rPr lang="es-MX" sz="2000" dirty="0">
                <a:solidFill>
                  <a:schemeClr val="tx1">
                    <a:lumMod val="50000"/>
                    <a:lumOff val="50000"/>
                  </a:schemeClr>
                </a:solidFill>
              </a:rPr>
              <a:t>Entendemos por administración pública tanto a las organizaciones formales del sector público como a la actividad que realizan estas organizaciones, en el ejercicio de la función administrativa, para satisfacer las necesidades de interés público y lograr los fines del Estado.</a:t>
            </a:r>
          </a:p>
          <a:p>
            <a:pPr algn="just"/>
            <a:endParaRPr lang="es-MX" dirty="0"/>
          </a:p>
        </p:txBody>
      </p:sp>
      <p:pic>
        <p:nvPicPr>
          <p:cNvPr id="9" name="Imagen 8">
            <a:extLst>
              <a:ext uri="{FF2B5EF4-FFF2-40B4-BE49-F238E27FC236}">
                <a16:creationId xmlns:a16="http://schemas.microsoft.com/office/drawing/2014/main" id="{3F72E163-815B-AD1F-D361-C1277D744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083" y="2062482"/>
            <a:ext cx="3304986" cy="3304986"/>
          </a:xfrm>
          <a:prstGeom prst="rect">
            <a:avLst/>
          </a:prstGeom>
        </p:spPr>
      </p:pic>
      <p:pic>
        <p:nvPicPr>
          <p:cNvPr id="4" name="Imagen 3">
            <a:extLst>
              <a:ext uri="{FF2B5EF4-FFF2-40B4-BE49-F238E27FC236}">
                <a16:creationId xmlns:a16="http://schemas.microsoft.com/office/drawing/2014/main" id="{E931EF1C-EF4D-8A0A-AFC5-6575D18A5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8" name="Imagen 7">
            <a:extLst>
              <a:ext uri="{FF2B5EF4-FFF2-40B4-BE49-F238E27FC236}">
                <a16:creationId xmlns:a16="http://schemas.microsoft.com/office/drawing/2014/main" id="{39291124-9007-AA7E-AFB2-092D8FB5FB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405338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1C83-87A4-1BF9-6E96-28C05A97DA64}"/>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51F48EDB-BD8D-0557-EF0F-F944C96F1E1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6AEEA175-29A4-572F-4EA9-6D4C4825D403}"/>
              </a:ext>
            </a:extLst>
          </p:cNvPr>
          <p:cNvSpPr txBox="1"/>
          <p:nvPr/>
        </p:nvSpPr>
        <p:spPr>
          <a:xfrm>
            <a:off x="902737" y="1519388"/>
            <a:ext cx="8686800" cy="584775"/>
          </a:xfrm>
          <a:prstGeom prst="rect">
            <a:avLst/>
          </a:prstGeom>
          <a:noFill/>
        </p:spPr>
        <p:txBody>
          <a:bodyPr wrap="square" rtlCol="0">
            <a:spAutoFit/>
          </a:bodyPr>
          <a:lstStyle/>
          <a:p>
            <a:r>
              <a:rPr lang="es-MX" sz="3200" dirty="0">
                <a:solidFill>
                  <a:schemeClr val="tx1">
                    <a:lumMod val="50000"/>
                    <a:lumOff val="50000"/>
                  </a:schemeClr>
                </a:solidFill>
                <a:latin typeface="Arial" panose="020B0604020202020204" pitchFamily="34" charset="0"/>
                <a:cs typeface="Arial" panose="020B0604020202020204" pitchFamily="34" charset="0"/>
              </a:rPr>
              <a:t>¿ Qué vamos a documentar?</a:t>
            </a:r>
          </a:p>
        </p:txBody>
      </p:sp>
      <p:sp>
        <p:nvSpPr>
          <p:cNvPr id="8" name="CuadroTexto 7">
            <a:extLst>
              <a:ext uri="{FF2B5EF4-FFF2-40B4-BE49-F238E27FC236}">
                <a16:creationId xmlns:a16="http://schemas.microsoft.com/office/drawing/2014/main" id="{FFCF8C45-DF04-98E9-6710-FD19872FE4C4}"/>
              </a:ext>
            </a:extLst>
          </p:cNvPr>
          <p:cNvSpPr txBox="1"/>
          <p:nvPr/>
        </p:nvSpPr>
        <p:spPr>
          <a:xfrm>
            <a:off x="902737" y="2923029"/>
            <a:ext cx="6097554" cy="1200329"/>
          </a:xfrm>
          <a:prstGeom prst="rect">
            <a:avLst/>
          </a:prstGeom>
          <a:noFill/>
        </p:spPr>
        <p:txBody>
          <a:bodyPr wrap="square">
            <a:spAutoFit/>
          </a:bodyPr>
          <a:lstStyle/>
          <a:p>
            <a:pPr algn="just"/>
            <a:r>
              <a:rPr lang="es-MX" dirty="0"/>
              <a:t>Todas las organizaciones del sector público deberán producir, registrar, organizar y conservar los documentos de</a:t>
            </a:r>
          </a:p>
          <a:p>
            <a:pPr algn="just"/>
            <a:r>
              <a:rPr lang="es-MX" dirty="0"/>
              <a:t>archivo sobre todo acto que derive del ejercicio de sus facultades, competencias o funciones</a:t>
            </a:r>
          </a:p>
        </p:txBody>
      </p:sp>
      <p:pic>
        <p:nvPicPr>
          <p:cNvPr id="11" name="Imagen 10">
            <a:extLst>
              <a:ext uri="{FF2B5EF4-FFF2-40B4-BE49-F238E27FC236}">
                <a16:creationId xmlns:a16="http://schemas.microsoft.com/office/drawing/2014/main" id="{BEA6C62E-5817-A7C0-52A5-FA9F3295BD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7832" y="2104163"/>
            <a:ext cx="4438702" cy="3136683"/>
          </a:xfrm>
          <a:prstGeom prst="rect">
            <a:avLst/>
          </a:prstGeom>
        </p:spPr>
      </p:pic>
      <p:pic>
        <p:nvPicPr>
          <p:cNvPr id="4" name="Imagen 3">
            <a:extLst>
              <a:ext uri="{FF2B5EF4-FFF2-40B4-BE49-F238E27FC236}">
                <a16:creationId xmlns:a16="http://schemas.microsoft.com/office/drawing/2014/main" id="{39799E39-9F11-C8EF-0937-1186938CA8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BED0601F-FBA6-49A6-DB75-5E2B4CE6C5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spTree>
    <p:extLst>
      <p:ext uri="{BB962C8B-B14F-4D97-AF65-F5344CB8AC3E}">
        <p14:creationId xmlns:p14="http://schemas.microsoft.com/office/powerpoint/2010/main" val="144761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A294-3AE7-ADA4-18F8-82526B9305BA}"/>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ADE4B157-FFD1-3A6B-0E02-FE590E486FA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F7C16F8F-F1B4-8788-6E08-349D654A3B43}"/>
              </a:ext>
            </a:extLst>
          </p:cNvPr>
          <p:cNvSpPr txBox="1"/>
          <p:nvPr/>
        </p:nvSpPr>
        <p:spPr>
          <a:xfrm>
            <a:off x="933060" y="1504836"/>
            <a:ext cx="8686800" cy="584775"/>
          </a:xfrm>
          <a:prstGeom prst="rect">
            <a:avLst/>
          </a:prstGeom>
          <a:noFill/>
        </p:spPr>
        <p:txBody>
          <a:bodyPr wrap="square" rtlCol="0">
            <a:spAutoFit/>
          </a:bodyPr>
          <a:lstStyle/>
          <a:p>
            <a:r>
              <a:rPr lang="es-MX" sz="3200" dirty="0">
                <a:solidFill>
                  <a:schemeClr val="tx1">
                    <a:lumMod val="50000"/>
                    <a:lumOff val="50000"/>
                  </a:schemeClr>
                </a:solidFill>
                <a:latin typeface="Arial" panose="020B0604020202020204" pitchFamily="34" charset="0"/>
                <a:cs typeface="Arial" panose="020B0604020202020204" pitchFamily="34" charset="0"/>
              </a:rPr>
              <a:t>¿ Qué es un documento?</a:t>
            </a:r>
          </a:p>
        </p:txBody>
      </p:sp>
      <p:graphicFrame>
        <p:nvGraphicFramePr>
          <p:cNvPr id="13" name="Diagrama 12">
            <a:extLst>
              <a:ext uri="{FF2B5EF4-FFF2-40B4-BE49-F238E27FC236}">
                <a16:creationId xmlns:a16="http://schemas.microsoft.com/office/drawing/2014/main" id="{CA351D51-894C-B715-0034-32F5A60265BE}"/>
              </a:ext>
            </a:extLst>
          </p:cNvPr>
          <p:cNvGraphicFramePr/>
          <p:nvPr/>
        </p:nvGraphicFramePr>
        <p:xfrm>
          <a:off x="1621452" y="1504836"/>
          <a:ext cx="9189617" cy="561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228662B7-B713-269C-E3DF-D4A9CD59C0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5" name="Imagen 4">
            <a:extLst>
              <a:ext uri="{FF2B5EF4-FFF2-40B4-BE49-F238E27FC236}">
                <a16:creationId xmlns:a16="http://schemas.microsoft.com/office/drawing/2014/main" id="{BCD54ED0-697D-81E8-BC94-F3AAE4D9446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spTree>
    <p:extLst>
      <p:ext uri="{BB962C8B-B14F-4D97-AF65-F5344CB8AC3E}">
        <p14:creationId xmlns:p14="http://schemas.microsoft.com/office/powerpoint/2010/main" val="372736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D132-3D24-2120-ABBD-568EDB8B3782}"/>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69883E08-8770-5DC6-EE4E-C1DC28261576}"/>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Imagen 3">
            <a:extLst>
              <a:ext uri="{FF2B5EF4-FFF2-40B4-BE49-F238E27FC236}">
                <a16:creationId xmlns:a16="http://schemas.microsoft.com/office/drawing/2014/main" id="{2E489250-A270-6CC1-C03E-0657A0A27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pic>
        <p:nvPicPr>
          <p:cNvPr id="5" name="Imagen 4">
            <a:extLst>
              <a:ext uri="{FF2B5EF4-FFF2-40B4-BE49-F238E27FC236}">
                <a16:creationId xmlns:a16="http://schemas.microsoft.com/office/drawing/2014/main" id="{4DEEAA9A-C77D-BB10-CB68-5EE219856F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graphicFrame>
        <p:nvGraphicFramePr>
          <p:cNvPr id="6" name="Diagrama 5">
            <a:extLst>
              <a:ext uri="{FF2B5EF4-FFF2-40B4-BE49-F238E27FC236}">
                <a16:creationId xmlns:a16="http://schemas.microsoft.com/office/drawing/2014/main" id="{D33E7EFA-4667-5297-28DC-1C3C63D78694}"/>
              </a:ext>
            </a:extLst>
          </p:cNvPr>
          <p:cNvGraphicFramePr/>
          <p:nvPr/>
        </p:nvGraphicFramePr>
        <p:xfrm>
          <a:off x="-401216" y="2042778"/>
          <a:ext cx="6888065" cy="446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CFF7E5B6-2267-F9FF-659E-598E34B8ED72}"/>
              </a:ext>
            </a:extLst>
          </p:cNvPr>
          <p:cNvPicPr>
            <a:picLocks noChangeAspect="1"/>
          </p:cNvPicPr>
          <p:nvPr/>
        </p:nvPicPr>
        <p:blipFill>
          <a:blip r:embed="rId9"/>
          <a:stretch>
            <a:fillRect/>
          </a:stretch>
        </p:blipFill>
        <p:spPr>
          <a:xfrm>
            <a:off x="7167982" y="1730737"/>
            <a:ext cx="3902975" cy="4780194"/>
          </a:xfrm>
          <a:prstGeom prst="rect">
            <a:avLst/>
          </a:prstGeom>
        </p:spPr>
      </p:pic>
      <p:sp>
        <p:nvSpPr>
          <p:cNvPr id="10" name="CuadroTexto 9">
            <a:extLst>
              <a:ext uri="{FF2B5EF4-FFF2-40B4-BE49-F238E27FC236}">
                <a16:creationId xmlns:a16="http://schemas.microsoft.com/office/drawing/2014/main" id="{4F8C53DC-A45F-2093-71AA-8B68C03D0E10}"/>
              </a:ext>
            </a:extLst>
          </p:cNvPr>
          <p:cNvSpPr txBox="1"/>
          <p:nvPr/>
        </p:nvSpPr>
        <p:spPr>
          <a:xfrm>
            <a:off x="1707502" y="1159148"/>
            <a:ext cx="6167536" cy="523220"/>
          </a:xfrm>
          <a:prstGeom prst="rect">
            <a:avLst/>
          </a:prstGeom>
          <a:noFill/>
        </p:spPr>
        <p:txBody>
          <a:bodyPr wrap="square" rtlCol="0">
            <a:spAutoFit/>
          </a:bodyPr>
          <a:lstStyle/>
          <a:p>
            <a:r>
              <a:rPr lang="es-MX" sz="2800" dirty="0"/>
              <a:t>Características de los documentos</a:t>
            </a:r>
          </a:p>
        </p:txBody>
      </p:sp>
    </p:spTree>
    <p:extLst>
      <p:ext uri="{BB962C8B-B14F-4D97-AF65-F5344CB8AC3E}">
        <p14:creationId xmlns:p14="http://schemas.microsoft.com/office/powerpoint/2010/main" val="322080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7170B-CCAF-A74F-8A53-DF7F6DC892D1}"/>
            </a:ext>
          </a:extLst>
        </p:cNvPr>
        <p:cNvGrpSpPr/>
        <p:nvPr/>
      </p:nvGrpSpPr>
      <p:grpSpPr>
        <a:xfrm>
          <a:off x="0" y="0"/>
          <a:ext cx="0" cy="0"/>
          <a:chOff x="0" y="0"/>
          <a:chExt cx="0" cy="0"/>
        </a:xfrm>
      </p:grpSpPr>
      <p:sp>
        <p:nvSpPr>
          <p:cNvPr id="3" name="AutoShape 2" descr="Imágenes animadas de Tiro al blanco, gifs animados de Tiro al blanco">
            <a:extLst>
              <a:ext uri="{FF2B5EF4-FFF2-40B4-BE49-F238E27FC236}">
                <a16:creationId xmlns:a16="http://schemas.microsoft.com/office/drawing/2014/main" id="{6076EDDE-B182-81EA-AB0A-115D66A6B3F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Imagen 3">
            <a:extLst>
              <a:ext uri="{FF2B5EF4-FFF2-40B4-BE49-F238E27FC236}">
                <a16:creationId xmlns:a16="http://schemas.microsoft.com/office/drawing/2014/main" id="{5FE59C0A-0DB7-85E8-1703-5A81EE09D3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511"/>
          <a:stretch/>
        </p:blipFill>
        <p:spPr>
          <a:xfrm>
            <a:off x="538111" y="202503"/>
            <a:ext cx="811542" cy="956646"/>
          </a:xfrm>
          <a:prstGeom prst="rect">
            <a:avLst/>
          </a:prstGeom>
        </p:spPr>
      </p:pic>
      <p:pic>
        <p:nvPicPr>
          <p:cNvPr id="5" name="Imagen 4">
            <a:extLst>
              <a:ext uri="{FF2B5EF4-FFF2-40B4-BE49-F238E27FC236}">
                <a16:creationId xmlns:a16="http://schemas.microsoft.com/office/drawing/2014/main" id="{90174CB5-A545-9960-FBD8-BD74729BD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08" y="347069"/>
            <a:ext cx="2282957" cy="667513"/>
          </a:xfrm>
          <a:prstGeom prst="rect">
            <a:avLst/>
          </a:prstGeom>
        </p:spPr>
      </p:pic>
      <p:graphicFrame>
        <p:nvGraphicFramePr>
          <p:cNvPr id="6" name="Diagrama 5">
            <a:extLst>
              <a:ext uri="{FF2B5EF4-FFF2-40B4-BE49-F238E27FC236}">
                <a16:creationId xmlns:a16="http://schemas.microsoft.com/office/drawing/2014/main" id="{42630200-C274-3003-ED31-B7EB73C4C434}"/>
              </a:ext>
            </a:extLst>
          </p:cNvPr>
          <p:cNvGraphicFramePr/>
          <p:nvPr/>
        </p:nvGraphicFramePr>
        <p:xfrm>
          <a:off x="-111967" y="2187344"/>
          <a:ext cx="6888065" cy="4468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A4AD1FC1-39C5-C210-7CE4-D2C9C70BD9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89933">
            <a:off x="7916927" y="2119316"/>
            <a:ext cx="3390218" cy="3390218"/>
          </a:xfrm>
          <a:prstGeom prst="rect">
            <a:avLst/>
          </a:prstGeom>
        </p:spPr>
      </p:pic>
      <p:sp>
        <p:nvSpPr>
          <p:cNvPr id="9" name="CuadroTexto 8">
            <a:extLst>
              <a:ext uri="{FF2B5EF4-FFF2-40B4-BE49-F238E27FC236}">
                <a16:creationId xmlns:a16="http://schemas.microsoft.com/office/drawing/2014/main" id="{6AC17796-499A-8190-1050-0F89EEE26793}"/>
              </a:ext>
            </a:extLst>
          </p:cNvPr>
          <p:cNvSpPr txBox="1"/>
          <p:nvPr/>
        </p:nvSpPr>
        <p:spPr>
          <a:xfrm>
            <a:off x="1568424" y="1290245"/>
            <a:ext cx="6167536" cy="523220"/>
          </a:xfrm>
          <a:prstGeom prst="rect">
            <a:avLst/>
          </a:prstGeom>
          <a:noFill/>
        </p:spPr>
        <p:txBody>
          <a:bodyPr wrap="square" rtlCol="0">
            <a:spAutoFit/>
          </a:bodyPr>
          <a:lstStyle/>
          <a:p>
            <a:r>
              <a:rPr lang="es-MX" sz="2800" dirty="0"/>
              <a:t>Características de los documentos</a:t>
            </a:r>
          </a:p>
        </p:txBody>
      </p:sp>
    </p:spTree>
    <p:extLst>
      <p:ext uri="{BB962C8B-B14F-4D97-AF65-F5344CB8AC3E}">
        <p14:creationId xmlns:p14="http://schemas.microsoft.com/office/powerpoint/2010/main" val="36311576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TotalTime>
  <Words>2197</Words>
  <Application>Microsoft Office PowerPoint</Application>
  <PresentationFormat>Panorámica</PresentationFormat>
  <Paragraphs>245</Paragraphs>
  <Slides>42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42</vt:i4>
      </vt:variant>
    </vt:vector>
  </HeadingPairs>
  <TitlesOfParts>
    <vt:vector size="53" baseType="lpstr">
      <vt:lpstr>212 Moon Child Sans</vt:lpstr>
      <vt:lpstr>Arial</vt:lpstr>
      <vt:lpstr>Arial Black</vt:lpstr>
      <vt:lpstr>Calibri</vt:lpstr>
      <vt:lpstr>Calibri Light</vt:lpstr>
      <vt:lpstr>Comic Sans MS</vt:lpstr>
      <vt:lpstr>Corbel</vt:lpstr>
      <vt:lpstr>Montserrat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Cielo Millán Prado</dc:creator>
  <cp:lastModifiedBy>PC-SEDARPE</cp:lastModifiedBy>
  <cp:revision>35</cp:revision>
  <dcterms:created xsi:type="dcterms:W3CDTF">2020-12-12T03:38:17Z</dcterms:created>
  <dcterms:modified xsi:type="dcterms:W3CDTF">2024-03-11T17:25:05Z</dcterms:modified>
</cp:coreProperties>
</file>