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4"/>
  </p:notesMasterIdLst>
  <p:sldIdLst>
    <p:sldId id="256" r:id="rId2"/>
    <p:sldId id="270" r:id="rId3"/>
  </p:sldIdLst>
  <p:sldSz cx="12192000" cy="6858000"/>
  <p:notesSz cx="6858000" cy="9144000"/>
  <p:embeddedFontLst>
    <p:embeddedFont>
      <p:font typeface="Arial Black" panose="020B0A04020102020204" pitchFamily="3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Garamond" panose="02020404030301010803" pitchFamily="18" charset="0"/>
      <p:regular r:id="rId19"/>
      <p:bold r:id="rId20"/>
      <p:italic r:id="rId21"/>
    </p:embeddedFont>
    <p:embeddedFont>
      <p:font typeface="Montserrat" pitchFamily="2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2" roundtripDataSignature="AMtx7mho+a8f41MC/zswdatQyyQEF3zF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38" y="108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17.fntdata"/><Relationship Id="rId63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font" Target="fonts/font20.fntdata"/><Relationship Id="rId66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font" Target="fonts/font19.fntdata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65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Relationship Id="rId6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91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778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0521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7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18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683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6501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0589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4883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771393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56933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9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"/>
          <p:cNvSpPr txBox="1"/>
          <p:nvPr/>
        </p:nvSpPr>
        <p:spPr>
          <a:xfrm>
            <a:off x="1469565" y="2729329"/>
            <a:ext cx="8262300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449"/>
              </a:buClr>
              <a:buSzPts val="3500"/>
              <a:buFont typeface="Montserrat"/>
              <a:buNone/>
            </a:pPr>
            <a:r>
              <a:rPr lang="en-US" sz="5400" b="1" dirty="0">
                <a:solidFill>
                  <a:srgbClr val="9D2449"/>
                </a:solidFill>
                <a:latin typeface="Montserrat" pitchFamily="2" charset="0"/>
                <a:ea typeface="Arial Black"/>
                <a:cs typeface="Arial Black"/>
                <a:sym typeface="Arial Black"/>
              </a:rPr>
              <a:t>COORDINACIÓN DE ARCHIVOS </a:t>
            </a:r>
            <a:endParaRPr sz="5400" b="1" dirty="0">
              <a:solidFill>
                <a:srgbClr val="9D2449"/>
              </a:solidFill>
              <a:latin typeface="Montserrat" pitchFamily="2" charset="0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449"/>
              </a:buClr>
              <a:buSzPts val="3500"/>
              <a:buFont typeface="Montserrat"/>
              <a:buNone/>
            </a:pPr>
            <a:r>
              <a:rPr lang="en-US" sz="5400" b="1" dirty="0">
                <a:solidFill>
                  <a:srgbClr val="9D2449"/>
                </a:solidFill>
                <a:latin typeface="Montserrat" pitchFamily="2" charset="0"/>
                <a:ea typeface="Arial Black"/>
                <a:cs typeface="Arial Black"/>
                <a:sym typeface="Arial Black"/>
              </a:rPr>
              <a:t>DE LA SEDARPE</a:t>
            </a:r>
            <a:endParaRPr sz="5400" b="1" i="0" u="none" strike="noStrike" cap="none" dirty="0">
              <a:solidFill>
                <a:schemeClr val="dk1"/>
              </a:solidFill>
              <a:latin typeface="Montserrat" pitchFamily="2" charset="0"/>
              <a:ea typeface="Arial Black"/>
              <a:cs typeface="Arial Black"/>
              <a:sym typeface="Arial Black"/>
            </a:endParaRPr>
          </a:p>
        </p:txBody>
      </p:sp>
      <p:pic>
        <p:nvPicPr>
          <p:cNvPr id="141" name="Google Shape;14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1925" y="177929"/>
            <a:ext cx="37719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925" y="331054"/>
            <a:ext cx="3114675" cy="13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>
            <a:extLst>
              <a:ext uri="{FF2B5EF4-FFF2-40B4-BE49-F238E27FC236}">
                <a16:creationId xmlns:a16="http://schemas.microsoft.com/office/drawing/2014/main" id="{9202360B-C447-4D26-8B6E-0C837FBD5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42" name="Google Shape;342;p27"/>
          <p:cNvSpPr txBox="1"/>
          <p:nvPr/>
        </p:nvSpPr>
        <p:spPr>
          <a:xfrm>
            <a:off x="2887221" y="530527"/>
            <a:ext cx="6586491" cy="128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COMPOSICIÓN ESTRUCTURAL DEL SISTEMA INSTITUCIONAL DE ARCHIVOS</a:t>
            </a:r>
            <a:endParaRPr dirty="0"/>
          </a:p>
        </p:txBody>
      </p:sp>
      <p:cxnSp>
        <p:nvCxnSpPr>
          <p:cNvPr id="344" name="Google Shape;344;p27"/>
          <p:cNvCxnSpPr/>
          <p:nvPr/>
        </p:nvCxnSpPr>
        <p:spPr>
          <a:xfrm>
            <a:off x="5080934" y="2115117"/>
            <a:ext cx="6309360" cy="0"/>
          </a:xfrm>
          <a:prstGeom prst="straightConnector1">
            <a:avLst/>
          </a:prstGeom>
          <a:noFill/>
          <a:ln w="19050" cap="flat" cmpd="sng">
            <a:solidFill>
              <a:srgbClr val="FFC27A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45" name="Google Shape;345;p27"/>
          <p:cNvGrpSpPr/>
          <p:nvPr/>
        </p:nvGrpSpPr>
        <p:grpSpPr>
          <a:xfrm>
            <a:off x="2298043" y="2192982"/>
            <a:ext cx="9092251" cy="2472035"/>
            <a:chOff x="3407" y="1032946"/>
            <a:chExt cx="6579674" cy="1719526"/>
          </a:xfrm>
        </p:grpSpPr>
        <p:sp>
          <p:nvSpPr>
            <p:cNvPr id="346" name="Google Shape;346;p27"/>
            <p:cNvSpPr/>
            <p:nvPr/>
          </p:nvSpPr>
          <p:spPr>
            <a:xfrm>
              <a:off x="3293244" y="1743494"/>
              <a:ext cx="2579289" cy="2984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CA9700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47" name="Google Shape;347;p27"/>
            <p:cNvSpPr/>
            <p:nvPr/>
          </p:nvSpPr>
          <p:spPr>
            <a:xfrm>
              <a:off x="3293244" y="1743494"/>
              <a:ext cx="859763" cy="2984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CA9700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48" name="Google Shape;348;p27"/>
            <p:cNvSpPr/>
            <p:nvPr/>
          </p:nvSpPr>
          <p:spPr>
            <a:xfrm>
              <a:off x="2433481" y="1743494"/>
              <a:ext cx="859763" cy="2984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rgbClr val="CA9700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49" name="Google Shape;349;p27"/>
            <p:cNvSpPr/>
            <p:nvPr/>
          </p:nvSpPr>
          <p:spPr>
            <a:xfrm>
              <a:off x="713955" y="1743494"/>
              <a:ext cx="2579289" cy="2984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rgbClr val="CA9700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50" name="Google Shape;350;p27"/>
            <p:cNvSpPr/>
            <p:nvPr/>
          </p:nvSpPr>
          <p:spPr>
            <a:xfrm>
              <a:off x="2937970" y="1032946"/>
              <a:ext cx="710548" cy="710548"/>
            </a:xfrm>
            <a:prstGeom prst="arc">
              <a:avLst>
                <a:gd name="adj1" fmla="val 13200000"/>
                <a:gd name="adj2" fmla="val 19200000"/>
              </a:avLst>
            </a:prstGeom>
            <a:noFill/>
            <a:ln w="9525" cap="flat" cmpd="sng">
              <a:solidFill>
                <a:srgbClr val="CA97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7"/>
            <p:cNvSpPr/>
            <p:nvPr/>
          </p:nvSpPr>
          <p:spPr>
            <a:xfrm>
              <a:off x="2937970" y="1032946"/>
              <a:ext cx="710548" cy="710548"/>
            </a:xfrm>
            <a:prstGeom prst="arc">
              <a:avLst>
                <a:gd name="adj1" fmla="val 2400000"/>
                <a:gd name="adj2" fmla="val 8400000"/>
              </a:avLst>
            </a:prstGeom>
            <a:noFill/>
            <a:ln w="9525" cap="flat" cmpd="sng">
              <a:solidFill>
                <a:srgbClr val="CA97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7"/>
            <p:cNvSpPr/>
            <p:nvPr/>
          </p:nvSpPr>
          <p:spPr>
            <a:xfrm>
              <a:off x="2582696" y="1160845"/>
              <a:ext cx="1421096" cy="454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7"/>
            <p:cNvSpPr txBox="1"/>
            <p:nvPr/>
          </p:nvSpPr>
          <p:spPr>
            <a:xfrm>
              <a:off x="2582696" y="1160845"/>
              <a:ext cx="1421096" cy="454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 err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Área</a:t>
              </a:r>
              <a:r>
                <a:rPr lang="en-US" sz="1200" b="1" dirty="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r>
                <a:rPr lang="en-US" sz="1200" b="1" dirty="0" err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Coordinadora</a:t>
              </a:r>
              <a:r>
                <a:rPr lang="en-US" sz="1200" b="1" dirty="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de </a:t>
              </a:r>
              <a:r>
                <a:rPr lang="en-US" sz="1200" b="1" dirty="0" err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archivos</a:t>
              </a:r>
              <a:endParaRPr dirty="0"/>
            </a:p>
          </p:txBody>
        </p:sp>
        <p:sp>
          <p:nvSpPr>
            <p:cNvPr id="354" name="Google Shape;354;p27"/>
            <p:cNvSpPr/>
            <p:nvPr/>
          </p:nvSpPr>
          <p:spPr>
            <a:xfrm>
              <a:off x="358681" y="2041924"/>
              <a:ext cx="710548" cy="710548"/>
            </a:xfrm>
            <a:prstGeom prst="arc">
              <a:avLst>
                <a:gd name="adj1" fmla="val 13200000"/>
                <a:gd name="adj2" fmla="val 19200000"/>
              </a:avLst>
            </a:prstGeom>
            <a:noFill/>
            <a:ln w="9525" cap="flat" cmpd="sng">
              <a:solidFill>
                <a:srgbClr val="CA97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7"/>
            <p:cNvSpPr/>
            <p:nvPr/>
          </p:nvSpPr>
          <p:spPr>
            <a:xfrm>
              <a:off x="358681" y="2041924"/>
              <a:ext cx="710548" cy="710548"/>
            </a:xfrm>
            <a:prstGeom prst="arc">
              <a:avLst>
                <a:gd name="adj1" fmla="val 2400000"/>
                <a:gd name="adj2" fmla="val 8400000"/>
              </a:avLst>
            </a:prstGeom>
            <a:noFill/>
            <a:ln w="9525" cap="flat" cmpd="sng">
              <a:solidFill>
                <a:srgbClr val="CA97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7"/>
            <p:cNvSpPr/>
            <p:nvPr/>
          </p:nvSpPr>
          <p:spPr>
            <a:xfrm>
              <a:off x="3407" y="2169823"/>
              <a:ext cx="1421096" cy="454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7"/>
            <p:cNvSpPr txBox="1"/>
            <p:nvPr/>
          </p:nvSpPr>
          <p:spPr>
            <a:xfrm>
              <a:off x="3407" y="2169823"/>
              <a:ext cx="1421096" cy="454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Área de correspondencia</a:t>
              </a:r>
              <a:endParaRPr/>
            </a:p>
          </p:txBody>
        </p:sp>
        <p:sp>
          <p:nvSpPr>
            <p:cNvPr id="358" name="Google Shape;358;p27"/>
            <p:cNvSpPr/>
            <p:nvPr/>
          </p:nvSpPr>
          <p:spPr>
            <a:xfrm>
              <a:off x="2078207" y="2041924"/>
              <a:ext cx="710548" cy="710548"/>
            </a:xfrm>
            <a:prstGeom prst="arc">
              <a:avLst>
                <a:gd name="adj1" fmla="val 13200000"/>
                <a:gd name="adj2" fmla="val 19200000"/>
              </a:avLst>
            </a:prstGeom>
            <a:noFill/>
            <a:ln w="9525" cap="flat" cmpd="sng">
              <a:solidFill>
                <a:srgbClr val="CA97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7"/>
            <p:cNvSpPr/>
            <p:nvPr/>
          </p:nvSpPr>
          <p:spPr>
            <a:xfrm>
              <a:off x="2078207" y="2041924"/>
              <a:ext cx="710548" cy="710548"/>
            </a:xfrm>
            <a:prstGeom prst="arc">
              <a:avLst>
                <a:gd name="adj1" fmla="val 2400000"/>
                <a:gd name="adj2" fmla="val 8400000"/>
              </a:avLst>
            </a:prstGeom>
            <a:noFill/>
            <a:ln w="9525" cap="flat" cmpd="sng">
              <a:solidFill>
                <a:srgbClr val="CA97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7"/>
            <p:cNvSpPr/>
            <p:nvPr/>
          </p:nvSpPr>
          <p:spPr>
            <a:xfrm>
              <a:off x="1722933" y="2169823"/>
              <a:ext cx="1421096" cy="454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7"/>
            <p:cNvSpPr txBox="1"/>
            <p:nvPr/>
          </p:nvSpPr>
          <p:spPr>
            <a:xfrm>
              <a:off x="1722933" y="2169823"/>
              <a:ext cx="1421096" cy="454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Archivo de Trámite</a:t>
              </a:r>
              <a:endParaRPr/>
            </a:p>
          </p:txBody>
        </p:sp>
        <p:sp>
          <p:nvSpPr>
            <p:cNvPr id="362" name="Google Shape;362;p27"/>
            <p:cNvSpPr/>
            <p:nvPr/>
          </p:nvSpPr>
          <p:spPr>
            <a:xfrm>
              <a:off x="3797733" y="2041924"/>
              <a:ext cx="710548" cy="710548"/>
            </a:xfrm>
            <a:prstGeom prst="arc">
              <a:avLst>
                <a:gd name="adj1" fmla="val 13200000"/>
                <a:gd name="adj2" fmla="val 19200000"/>
              </a:avLst>
            </a:prstGeom>
            <a:noFill/>
            <a:ln w="9525" cap="flat" cmpd="sng">
              <a:solidFill>
                <a:srgbClr val="CA97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7"/>
            <p:cNvSpPr/>
            <p:nvPr/>
          </p:nvSpPr>
          <p:spPr>
            <a:xfrm>
              <a:off x="3797733" y="2041924"/>
              <a:ext cx="710548" cy="710548"/>
            </a:xfrm>
            <a:prstGeom prst="arc">
              <a:avLst>
                <a:gd name="adj1" fmla="val 2400000"/>
                <a:gd name="adj2" fmla="val 8400000"/>
              </a:avLst>
            </a:prstGeom>
            <a:noFill/>
            <a:ln w="9525" cap="flat" cmpd="sng">
              <a:solidFill>
                <a:srgbClr val="CA97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7"/>
            <p:cNvSpPr/>
            <p:nvPr/>
          </p:nvSpPr>
          <p:spPr>
            <a:xfrm>
              <a:off x="3442459" y="2169823"/>
              <a:ext cx="1421096" cy="454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7"/>
            <p:cNvSpPr txBox="1"/>
            <p:nvPr/>
          </p:nvSpPr>
          <p:spPr>
            <a:xfrm>
              <a:off x="3442459" y="2169823"/>
              <a:ext cx="1421096" cy="454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Archivo de concentración</a:t>
              </a:r>
              <a:endParaRPr/>
            </a:p>
          </p:txBody>
        </p:sp>
        <p:sp>
          <p:nvSpPr>
            <p:cNvPr id="366" name="Google Shape;366;p27"/>
            <p:cNvSpPr/>
            <p:nvPr/>
          </p:nvSpPr>
          <p:spPr>
            <a:xfrm>
              <a:off x="5517259" y="2041924"/>
              <a:ext cx="710548" cy="710548"/>
            </a:xfrm>
            <a:prstGeom prst="arc">
              <a:avLst>
                <a:gd name="adj1" fmla="val 13200000"/>
                <a:gd name="adj2" fmla="val 19200000"/>
              </a:avLst>
            </a:prstGeom>
            <a:noFill/>
            <a:ln w="9525" cap="flat" cmpd="sng">
              <a:solidFill>
                <a:srgbClr val="CA97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7"/>
            <p:cNvSpPr/>
            <p:nvPr/>
          </p:nvSpPr>
          <p:spPr>
            <a:xfrm>
              <a:off x="5517259" y="2041924"/>
              <a:ext cx="710548" cy="710548"/>
            </a:xfrm>
            <a:prstGeom prst="arc">
              <a:avLst>
                <a:gd name="adj1" fmla="val 2400000"/>
                <a:gd name="adj2" fmla="val 8400000"/>
              </a:avLst>
            </a:prstGeom>
            <a:noFill/>
            <a:ln w="9525" cap="flat" cmpd="sng">
              <a:solidFill>
                <a:srgbClr val="CA97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7"/>
            <p:cNvSpPr/>
            <p:nvPr/>
          </p:nvSpPr>
          <p:spPr>
            <a:xfrm>
              <a:off x="5161985" y="2169823"/>
              <a:ext cx="1421096" cy="454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7"/>
            <p:cNvSpPr txBox="1"/>
            <p:nvPr/>
          </p:nvSpPr>
          <p:spPr>
            <a:xfrm>
              <a:off x="5161985" y="2169823"/>
              <a:ext cx="1421096" cy="454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Archivo Histórico</a:t>
              </a:r>
              <a:endParaRPr/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9350</TotalTime>
  <Words>28</Words>
  <Application>Microsoft Office PowerPoint</Application>
  <PresentationFormat>Panorámica</PresentationFormat>
  <Paragraphs>8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0" baseType="lpstr">
      <vt:lpstr>Arial Black</vt:lpstr>
      <vt:lpstr>Century Gothic</vt:lpstr>
      <vt:lpstr>Comic Sans MS</vt:lpstr>
      <vt:lpstr>Garamond</vt:lpstr>
      <vt:lpstr>Montserrat</vt:lpstr>
      <vt:lpstr>Calibri</vt:lpstr>
      <vt:lpstr>Arial</vt:lpstr>
      <vt:lpstr>Savon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Cielo Millán Prado</dc:creator>
  <cp:lastModifiedBy>PC-SEDARPE</cp:lastModifiedBy>
  <cp:revision>57</cp:revision>
  <dcterms:created xsi:type="dcterms:W3CDTF">2020-12-01T14:21:52Z</dcterms:created>
  <dcterms:modified xsi:type="dcterms:W3CDTF">2024-10-29T18:36:54Z</dcterms:modified>
</cp:coreProperties>
</file>