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71957-7295-4A29-A1BC-7CEC0C719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8D1A4C-C2B4-4ECA-A55D-A841318CC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75C358-F542-43C3-B466-20B41B23C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6050-6527-446E-9A6F-3BEC465A10AC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3A78C8-9B6B-4D69-930A-861268C74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B110DB-35D4-4CEE-9A97-75865993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12EC-5578-4786-8BD1-4F9E9C838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385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1A190-EAFF-4C43-A4E8-52DACEB6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109212D-1C88-4899-A27B-CF4B3035B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A4B838-1FF0-4FED-BC6E-0B4E6FC87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6050-6527-446E-9A6F-3BEC465A10AC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814826-6CB5-4BE9-9C7F-E26F7C7E1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B495F9-D8EB-43FE-8ACA-8786737AE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12EC-5578-4786-8BD1-4F9E9C838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790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CB53EA3-C55E-4854-8FFC-80F3B67FFA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5F1021-57A5-4D47-8BEB-0E1220778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606822-CFDC-4FE9-8ADE-269D5C023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6050-6527-446E-9A6F-3BEC465A10AC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383B6C-263C-4D3C-A722-CF2B749C9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724D0F-B5A3-4049-AB60-347A7A75D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12EC-5578-4786-8BD1-4F9E9C838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91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EF12FC-D137-42C0-96DA-5F93163C5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48BC53-1CCB-4840-A3F8-B8EFB4DEF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5AFA80-345A-4459-9ACD-9876D6919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6050-6527-446E-9A6F-3BEC465A10AC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ADC5A0-8DCE-4C90-98FA-EF87079F8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E64F12-79ED-4BBB-BDA1-5DAF2E5B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12EC-5578-4786-8BD1-4F9E9C838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997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53B17-B1CE-4DF2-A28B-F2DE45314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528735-FA4B-46BF-825D-E56CA18B0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89BCFF-7352-434F-BE09-3C413AA00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6050-6527-446E-9A6F-3BEC465A10AC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022B68-F15B-4D5F-8312-A9E3AF2C7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14701F-E73A-4956-960A-10BFC7BF5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12EC-5578-4786-8BD1-4F9E9C838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072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5A2E0-D405-4B9B-A765-A228EDC2E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4A8A62-7DB2-434F-9DCF-4B635912F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DB582E-8FE9-46FB-B159-FCF8D4708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3E3785-F960-4DDC-B553-1DADD603E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6050-6527-446E-9A6F-3BEC465A10AC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38F910-BD75-45FB-815D-F60D2B6E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C8D4BC-E1C6-4070-8972-C950AEAF1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12EC-5578-4786-8BD1-4F9E9C838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18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52A26A-6696-47A0-BE2D-18309FE3E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2788FC-680D-4169-84CE-16ACD8C6B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D880B4-144C-4962-8606-68291F221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26D7A8A-2606-4558-90E0-31451FF1E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F4D6C2D-78E0-444C-9B8A-52D1F21A46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44A96B8-5E27-42C6-B59A-A2118D823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6050-6527-446E-9A6F-3BEC465A10AC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D1587D9-9FAA-4E58-88ED-BAC1C9785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5AA5FCD-BB84-456C-B330-58BDF5B2A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12EC-5578-4786-8BD1-4F9E9C838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6480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0D9A60-37B5-4116-9880-B34CCAB2B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38B2F30-3FE2-48A4-B0DC-0CDEE9757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6050-6527-446E-9A6F-3BEC465A10AC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3421823-16EB-405F-8F22-06C3FBC5A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3B55DB-DA73-4F8C-AD34-E0235FE62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12EC-5578-4786-8BD1-4F9E9C838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107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F523D51-CA2E-47E0-A46B-CF9976B2E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6050-6527-446E-9A6F-3BEC465A10AC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AA4C659-BBC2-46C7-8A2D-4FCF2E65E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FE195E-2924-4446-B952-F3E2E88C7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12EC-5578-4786-8BD1-4F9E9C838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276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7E1677-D917-4A4F-A9C6-6E10B7EEF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128CBC-5D42-42B9-B0CC-0A811B28F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BA70BF-78AB-41B7-85A9-0FAF2B236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457F48-3978-4C15-AC03-0ADE2704B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6050-6527-446E-9A6F-3BEC465A10AC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6391CA-9639-484D-B5E6-78884295E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A9CA41-9C8C-4E76-A898-DBAD5C3BC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12EC-5578-4786-8BD1-4F9E9C838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321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1633BE-EA4D-445D-83A2-DC851AA4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44A9576-0142-453A-8234-72EAC05D5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3748E2-2572-49A3-AA1F-57CE40C80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387275-2944-49D0-8931-974B0F943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6050-6527-446E-9A6F-3BEC465A10AC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153921-6061-491C-8A3F-E00BA4DE9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D23AA3-C1B3-432E-ADB2-9608594FD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12EC-5578-4786-8BD1-4F9E9C838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358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AA4628A-D454-4D97-8D99-A838B4711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9BCF22-B342-4350-8F72-64FF7030E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0612E-747C-40B6-B960-5B40EC75C4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66050-6527-446E-9A6F-3BEC465A10AC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3EBDDF-5F20-4AFF-963B-2CA17C6A4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C5E152-D24C-4296-9F02-50CC48F3C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912EC-5578-4786-8BD1-4F9E9C838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531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579FC234-9595-4459-9CF1-F938E54EB573}"/>
              </a:ext>
            </a:extLst>
          </p:cNvPr>
          <p:cNvSpPr txBox="1">
            <a:spLocks/>
          </p:cNvSpPr>
          <p:nvPr/>
        </p:nvSpPr>
        <p:spPr>
          <a:xfrm>
            <a:off x="854321" y="1498599"/>
            <a:ext cx="9813679" cy="42587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b="1" dirty="0">
                <a:latin typeface="Montserrat" panose="00000500000000000000" pitchFamily="2" charset="0"/>
              </a:rPr>
              <a:t>Índice de Expedientes Clasificados como Reservados</a:t>
            </a:r>
          </a:p>
          <a:p>
            <a:pPr algn="ctr"/>
            <a:r>
              <a:rPr lang="es-MX" b="1" dirty="0">
                <a:latin typeface="Montserrat" panose="00000500000000000000" pitchFamily="2" charset="0"/>
              </a:rPr>
              <a:t>Enero – Junio 2024</a:t>
            </a:r>
          </a:p>
          <a:p>
            <a:endParaRPr lang="es-MX" b="1" dirty="0">
              <a:latin typeface="Montserrat" panose="00000500000000000000" pitchFamily="2" charset="0"/>
            </a:endParaRPr>
          </a:p>
          <a:p>
            <a:pPr algn="just"/>
            <a:r>
              <a:rPr lang="es-MX" dirty="0">
                <a:latin typeface="Montserrat" panose="00000500000000000000" pitchFamily="2" charset="0"/>
              </a:rPr>
              <a:t>De conformidad con los artículos 66 fracción XVIII y 131 de la Ley de Transparencia y Acceso a la Información Pública para el Estado de Quintana Roo, capítulo III Décimo Segundo de</a:t>
            </a:r>
            <a:r>
              <a:rPr lang="es-MX" i="1" dirty="0">
                <a:latin typeface="Montserrat" panose="00000500000000000000" pitchFamily="2" charset="0"/>
              </a:rPr>
              <a:t> Lineamientos Generales en materia de Clasificación y Desclasificación de la Información, así como para la Elaboración de Versiones Públicas, emitido por el Sistema Nacional de Transparencia, </a:t>
            </a:r>
            <a:r>
              <a:rPr lang="es-MX" dirty="0">
                <a:latin typeface="Montserrat" panose="00000500000000000000" pitchFamily="2" charset="0"/>
              </a:rPr>
              <a:t>referente al </a:t>
            </a:r>
            <a:r>
              <a:rPr lang="es-MX" b="1" dirty="0">
                <a:latin typeface="Montserrat" panose="00000500000000000000" pitchFamily="2" charset="0"/>
              </a:rPr>
              <a:t>Índice de Expedientes Clasificados como Reservados, </a:t>
            </a:r>
            <a:r>
              <a:rPr lang="es-MX" dirty="0">
                <a:latin typeface="Montserrat" panose="00000500000000000000" pitchFamily="2" charset="0"/>
              </a:rPr>
              <a:t>se informa que a la fecha el Centro de Conciliación Laboral del Estado de Quintana Roo, no cuenta con información de carácter reservada.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C4E5261-37AF-47FF-99A4-77F1D12CAC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2259" y="424922"/>
            <a:ext cx="1962150" cy="71437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366CDA4-322E-4676-8490-8F2A983A3D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21" y="463550"/>
            <a:ext cx="1114425" cy="92392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47F9423-D59E-4D9C-A817-4B76E1E5E3D4}"/>
              </a:ext>
            </a:extLst>
          </p:cNvPr>
          <p:cNvSpPr txBox="1"/>
          <p:nvPr/>
        </p:nvSpPr>
        <p:spPr>
          <a:xfrm>
            <a:off x="990600" y="5867400"/>
            <a:ext cx="967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Montserrat" panose="00000500000000000000" pitchFamily="2" charset="0"/>
              </a:rPr>
              <a:t>Aprobado por el Comité de Transparencia del CCLQROO mediante No. ACUERDO/CT/2S.E./002/2024</a:t>
            </a:r>
          </a:p>
        </p:txBody>
      </p:sp>
    </p:spTree>
    <p:extLst>
      <p:ext uri="{BB962C8B-B14F-4D97-AF65-F5344CB8AC3E}">
        <p14:creationId xmlns:p14="http://schemas.microsoft.com/office/powerpoint/2010/main" val="72928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2837B-94D7-42D3-883A-0F065FEC1F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80D73D-B4F7-4A5C-BC3C-7253EC3875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72506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usuario1</dc:creator>
  <cp:lastModifiedBy>usuario1</cp:lastModifiedBy>
  <cp:revision>1</cp:revision>
  <dcterms:created xsi:type="dcterms:W3CDTF">2024-07-16T17:06:36Z</dcterms:created>
  <dcterms:modified xsi:type="dcterms:W3CDTF">2024-07-16T17:06:50Z</dcterms:modified>
</cp:coreProperties>
</file>